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77" r:id="rId28"/>
    <p:sldId id="284" r:id="rId29"/>
    <p:sldId id="285" r:id="rId30"/>
    <p:sldId id="286" r:id="rId31"/>
    <p:sldId id="287" r:id="rId32"/>
    <p:sldId id="288" r:id="rId33"/>
    <p:sldId id="26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1" r:id="rId58"/>
    <p:sldId id="312" r:id="rId59"/>
    <p:sldId id="313" r:id="rId60"/>
    <p:sldId id="316" r:id="rId61"/>
    <p:sldId id="314"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79FCC3-E86C-4971-883A-F5A22604E7CD}" v="54" dt="2023-01-19T10:56:16.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Faisal Khan" userId="8dbee532cfea6853" providerId="LiveId" clId="{5D79FCC3-E86C-4971-883A-F5A22604E7CD}"/>
    <pc:docChg chg="custSel addSld delSld modSld sldOrd">
      <pc:chgData name="Mohammed Faisal Khan" userId="8dbee532cfea6853" providerId="LiveId" clId="{5D79FCC3-E86C-4971-883A-F5A22604E7CD}" dt="2023-01-19T12:18:50.618" v="1423" actId="115"/>
      <pc:docMkLst>
        <pc:docMk/>
      </pc:docMkLst>
      <pc:sldChg chg="modSp mod">
        <pc:chgData name="Mohammed Faisal Khan" userId="8dbee532cfea6853" providerId="LiveId" clId="{5D79FCC3-E86C-4971-883A-F5A22604E7CD}" dt="2023-01-14T08:20:30.196" v="1024" actId="115"/>
        <pc:sldMkLst>
          <pc:docMk/>
          <pc:sldMk cId="2709957601" sldId="256"/>
        </pc:sldMkLst>
        <pc:spChg chg="mod">
          <ac:chgData name="Mohammed Faisal Khan" userId="8dbee532cfea6853" providerId="LiveId" clId="{5D79FCC3-E86C-4971-883A-F5A22604E7CD}" dt="2023-01-02T10:53:54.835" v="4" actId="207"/>
          <ac:spMkLst>
            <pc:docMk/>
            <pc:sldMk cId="2709957601" sldId="256"/>
            <ac:spMk id="2" creationId="{959269A7-CF50-4D01-BF2C-5C07EF64707C}"/>
          </ac:spMkLst>
        </pc:spChg>
        <pc:spChg chg="mod">
          <ac:chgData name="Mohammed Faisal Khan" userId="8dbee532cfea6853" providerId="LiveId" clId="{5D79FCC3-E86C-4971-883A-F5A22604E7CD}" dt="2023-01-14T08:20:30.196" v="1024" actId="115"/>
          <ac:spMkLst>
            <pc:docMk/>
            <pc:sldMk cId="2709957601" sldId="256"/>
            <ac:spMk id="3" creationId="{44DBD3EF-4762-40BF-B1C3-6ABA0B5138F0}"/>
          </ac:spMkLst>
        </pc:spChg>
      </pc:sldChg>
      <pc:sldChg chg="addSp delSp modSp new mod">
        <pc:chgData name="Mohammed Faisal Khan" userId="8dbee532cfea6853" providerId="LiveId" clId="{5D79FCC3-E86C-4971-883A-F5A22604E7CD}" dt="2023-01-05T10:57:25.742" v="33" actId="1076"/>
        <pc:sldMkLst>
          <pc:docMk/>
          <pc:sldMk cId="2816045021" sldId="293"/>
        </pc:sldMkLst>
        <pc:spChg chg="del">
          <ac:chgData name="Mohammed Faisal Khan" userId="8dbee532cfea6853" providerId="LiveId" clId="{5D79FCC3-E86C-4971-883A-F5A22604E7CD}" dt="2023-01-05T10:56:46.995" v="11" actId="478"/>
          <ac:spMkLst>
            <pc:docMk/>
            <pc:sldMk cId="2816045021" sldId="293"/>
            <ac:spMk id="2" creationId="{813FC53A-EF34-4F10-B745-639E761B7A27}"/>
          </ac:spMkLst>
        </pc:spChg>
        <pc:spChg chg="del">
          <ac:chgData name="Mohammed Faisal Khan" userId="8dbee532cfea6853" providerId="LiveId" clId="{5D79FCC3-E86C-4971-883A-F5A22604E7CD}" dt="2023-01-05T10:56:48.866" v="12" actId="478"/>
          <ac:spMkLst>
            <pc:docMk/>
            <pc:sldMk cId="2816045021" sldId="293"/>
            <ac:spMk id="3" creationId="{6BE00C47-A33D-46DA-8C70-D585503BDA0E}"/>
          </ac:spMkLst>
        </pc:spChg>
        <pc:spChg chg="add mod">
          <ac:chgData name="Mohammed Faisal Khan" userId="8dbee532cfea6853" providerId="LiveId" clId="{5D79FCC3-E86C-4971-883A-F5A22604E7CD}" dt="2023-01-05T10:57:25.742" v="33" actId="1076"/>
          <ac:spMkLst>
            <pc:docMk/>
            <pc:sldMk cId="2816045021" sldId="293"/>
            <ac:spMk id="5" creationId="{48E66C75-F696-4E40-AEC0-C6EEF9E08286}"/>
          </ac:spMkLst>
        </pc:spChg>
      </pc:sldChg>
      <pc:sldChg chg="addSp delSp modSp new mod">
        <pc:chgData name="Mohammed Faisal Khan" userId="8dbee532cfea6853" providerId="LiveId" clId="{5D79FCC3-E86C-4971-883A-F5A22604E7CD}" dt="2023-01-14T08:21:25.529" v="1025" actId="207"/>
        <pc:sldMkLst>
          <pc:docMk/>
          <pc:sldMk cId="2892197665" sldId="294"/>
        </pc:sldMkLst>
        <pc:spChg chg="del mod">
          <ac:chgData name="Mohammed Faisal Khan" userId="8dbee532cfea6853" providerId="LiveId" clId="{5D79FCC3-E86C-4971-883A-F5A22604E7CD}" dt="2023-01-05T10:57:31.711" v="35" actId="478"/>
          <ac:spMkLst>
            <pc:docMk/>
            <pc:sldMk cId="2892197665" sldId="294"/>
            <ac:spMk id="2" creationId="{6443D30C-7A60-44EC-8E2E-507064C2E228}"/>
          </ac:spMkLst>
        </pc:spChg>
        <pc:spChg chg="del">
          <ac:chgData name="Mohammed Faisal Khan" userId="8dbee532cfea6853" providerId="LiveId" clId="{5D79FCC3-E86C-4971-883A-F5A22604E7CD}" dt="2023-01-05T10:57:36.948" v="37" actId="478"/>
          <ac:spMkLst>
            <pc:docMk/>
            <pc:sldMk cId="2892197665" sldId="294"/>
            <ac:spMk id="3" creationId="{05B6DC96-0B09-4C56-8F47-3E756E6BCB1F}"/>
          </ac:spMkLst>
        </pc:spChg>
        <pc:spChg chg="add del mod">
          <ac:chgData name="Mohammed Faisal Khan" userId="8dbee532cfea6853" providerId="LiveId" clId="{5D79FCC3-E86C-4971-883A-F5A22604E7CD}" dt="2023-01-05T10:57:33.761" v="36" actId="478"/>
          <ac:spMkLst>
            <pc:docMk/>
            <pc:sldMk cId="2892197665" sldId="294"/>
            <ac:spMk id="5" creationId="{BA169970-6599-461C-B69B-ACB02493D0DB}"/>
          </ac:spMkLst>
        </pc:spChg>
        <pc:spChg chg="add mod">
          <ac:chgData name="Mohammed Faisal Khan" userId="8dbee532cfea6853" providerId="LiveId" clId="{5D79FCC3-E86C-4971-883A-F5A22604E7CD}" dt="2023-01-14T08:21:25.529" v="1025" actId="207"/>
          <ac:spMkLst>
            <pc:docMk/>
            <pc:sldMk cId="2892197665" sldId="294"/>
            <ac:spMk id="7" creationId="{4EE99CC9-A61F-43DD-A6E3-0B6C83872E8A}"/>
          </ac:spMkLst>
        </pc:spChg>
        <pc:picChg chg="add mod">
          <ac:chgData name="Mohammed Faisal Khan" userId="8dbee532cfea6853" providerId="LiveId" clId="{5D79FCC3-E86C-4971-883A-F5A22604E7CD}" dt="2023-01-05T12:36:38.930" v="206" actId="1076"/>
          <ac:picMkLst>
            <pc:docMk/>
            <pc:sldMk cId="2892197665" sldId="294"/>
            <ac:picMk id="9" creationId="{D0A10083-BD94-4749-ADB6-529AFEDAD966}"/>
          </ac:picMkLst>
        </pc:picChg>
        <pc:picChg chg="add mod">
          <ac:chgData name="Mohammed Faisal Khan" userId="8dbee532cfea6853" providerId="LiveId" clId="{5D79FCC3-E86C-4971-883A-F5A22604E7CD}" dt="2023-01-05T11:23:05.165" v="144" actId="1076"/>
          <ac:picMkLst>
            <pc:docMk/>
            <pc:sldMk cId="2892197665" sldId="294"/>
            <ac:picMk id="11" creationId="{6E44AE77-4805-4032-8694-27B82D0C782B}"/>
          </ac:picMkLst>
        </pc:picChg>
        <pc:picChg chg="add mod">
          <ac:chgData name="Mohammed Faisal Khan" userId="8dbee532cfea6853" providerId="LiveId" clId="{5D79FCC3-E86C-4971-883A-F5A22604E7CD}" dt="2023-01-05T12:36:59.798" v="209" actId="1076"/>
          <ac:picMkLst>
            <pc:docMk/>
            <pc:sldMk cId="2892197665" sldId="294"/>
            <ac:picMk id="13" creationId="{762816C2-F72B-4528-9760-712DFD561BCB}"/>
          </ac:picMkLst>
        </pc:picChg>
      </pc:sldChg>
      <pc:sldChg chg="addSp delSp modSp new mod">
        <pc:chgData name="Mohammed Faisal Khan" userId="8dbee532cfea6853" providerId="LiveId" clId="{5D79FCC3-E86C-4971-883A-F5A22604E7CD}" dt="2023-01-14T08:21:52.235" v="1026" actId="207"/>
        <pc:sldMkLst>
          <pc:docMk/>
          <pc:sldMk cId="1686542843" sldId="295"/>
        </pc:sldMkLst>
        <pc:spChg chg="del">
          <ac:chgData name="Mohammed Faisal Khan" userId="8dbee532cfea6853" providerId="LiveId" clId="{5D79FCC3-E86C-4971-883A-F5A22604E7CD}" dt="2023-01-05T10:59:19.595" v="49" actId="478"/>
          <ac:spMkLst>
            <pc:docMk/>
            <pc:sldMk cId="1686542843" sldId="295"/>
            <ac:spMk id="2" creationId="{2020CCAF-212B-4DF3-9D9C-A12360886A7A}"/>
          </ac:spMkLst>
        </pc:spChg>
        <pc:spChg chg="del">
          <ac:chgData name="Mohammed Faisal Khan" userId="8dbee532cfea6853" providerId="LiveId" clId="{5D79FCC3-E86C-4971-883A-F5A22604E7CD}" dt="2023-01-05T10:59:21.038" v="50" actId="478"/>
          <ac:spMkLst>
            <pc:docMk/>
            <pc:sldMk cId="1686542843" sldId="295"/>
            <ac:spMk id="3" creationId="{3F02A07C-5309-4695-AA23-F9AA024D615F}"/>
          </ac:spMkLst>
        </pc:spChg>
        <pc:spChg chg="add mod">
          <ac:chgData name="Mohammed Faisal Khan" userId="8dbee532cfea6853" providerId="LiveId" clId="{5D79FCC3-E86C-4971-883A-F5A22604E7CD}" dt="2023-01-14T08:21:52.235" v="1026" actId="207"/>
          <ac:spMkLst>
            <pc:docMk/>
            <pc:sldMk cId="1686542843" sldId="295"/>
            <ac:spMk id="5" creationId="{DE81B529-04EB-4714-8BD2-197D4FB1ABFE}"/>
          </ac:spMkLst>
        </pc:spChg>
        <pc:picChg chg="add mod">
          <ac:chgData name="Mohammed Faisal Khan" userId="8dbee532cfea6853" providerId="LiveId" clId="{5D79FCC3-E86C-4971-883A-F5A22604E7CD}" dt="2023-01-05T12:44:38.147" v="217" actId="1076"/>
          <ac:picMkLst>
            <pc:docMk/>
            <pc:sldMk cId="1686542843" sldId="295"/>
            <ac:picMk id="3" creationId="{70E287E7-4B14-4B18-95E0-CB2E26ED6830}"/>
          </ac:picMkLst>
        </pc:picChg>
        <pc:picChg chg="add mod">
          <ac:chgData name="Mohammed Faisal Khan" userId="8dbee532cfea6853" providerId="LiveId" clId="{5D79FCC3-E86C-4971-883A-F5A22604E7CD}" dt="2023-01-05T12:37:12.004" v="210" actId="1076"/>
          <ac:picMkLst>
            <pc:docMk/>
            <pc:sldMk cId="1686542843" sldId="295"/>
            <ac:picMk id="7" creationId="{300556AC-6706-4B18-950F-2E004B197B4B}"/>
          </ac:picMkLst>
        </pc:picChg>
        <pc:picChg chg="add mod">
          <ac:chgData name="Mohammed Faisal Khan" userId="8dbee532cfea6853" providerId="LiveId" clId="{5D79FCC3-E86C-4971-883A-F5A22604E7CD}" dt="2023-01-05T12:37:15.275" v="211" actId="1076"/>
          <ac:picMkLst>
            <pc:docMk/>
            <pc:sldMk cId="1686542843" sldId="295"/>
            <ac:picMk id="9" creationId="{35997D02-2378-4589-B418-3D929E8DA601}"/>
          </ac:picMkLst>
        </pc:picChg>
        <pc:picChg chg="add del mod">
          <ac:chgData name="Mohammed Faisal Khan" userId="8dbee532cfea6853" providerId="LiveId" clId="{5D79FCC3-E86C-4971-883A-F5A22604E7CD}" dt="2023-01-05T12:43:53.857" v="212" actId="478"/>
          <ac:picMkLst>
            <pc:docMk/>
            <pc:sldMk cId="1686542843" sldId="295"/>
            <ac:picMk id="11" creationId="{C8ED9808-C59A-494D-AB30-52AEDEB70371}"/>
          </ac:picMkLst>
        </pc:picChg>
      </pc:sldChg>
      <pc:sldChg chg="addSp delSp modSp new mod">
        <pc:chgData name="Mohammed Faisal Khan" userId="8dbee532cfea6853" providerId="LiveId" clId="{5D79FCC3-E86C-4971-883A-F5A22604E7CD}" dt="2023-01-14T08:21:58.576" v="1027" actId="207"/>
        <pc:sldMkLst>
          <pc:docMk/>
          <pc:sldMk cId="4196132250" sldId="296"/>
        </pc:sldMkLst>
        <pc:spChg chg="del">
          <ac:chgData name="Mohammed Faisal Khan" userId="8dbee532cfea6853" providerId="LiveId" clId="{5D79FCC3-E86C-4971-883A-F5A22604E7CD}" dt="2023-01-05T10:59:46.795" v="55" actId="478"/>
          <ac:spMkLst>
            <pc:docMk/>
            <pc:sldMk cId="4196132250" sldId="296"/>
            <ac:spMk id="2" creationId="{FFD1A229-326D-48E8-BEE5-B2119443A689}"/>
          </ac:spMkLst>
        </pc:spChg>
        <pc:spChg chg="del">
          <ac:chgData name="Mohammed Faisal Khan" userId="8dbee532cfea6853" providerId="LiveId" clId="{5D79FCC3-E86C-4971-883A-F5A22604E7CD}" dt="2023-01-05T10:59:48.761" v="56" actId="478"/>
          <ac:spMkLst>
            <pc:docMk/>
            <pc:sldMk cId="4196132250" sldId="296"/>
            <ac:spMk id="3" creationId="{2D1A4D88-78A5-41BF-9352-3C4D14D3B84F}"/>
          </ac:spMkLst>
        </pc:spChg>
        <pc:spChg chg="add mod">
          <ac:chgData name="Mohammed Faisal Khan" userId="8dbee532cfea6853" providerId="LiveId" clId="{5D79FCC3-E86C-4971-883A-F5A22604E7CD}" dt="2023-01-14T08:21:58.576" v="1027" actId="207"/>
          <ac:spMkLst>
            <pc:docMk/>
            <pc:sldMk cId="4196132250" sldId="296"/>
            <ac:spMk id="5" creationId="{43B562F7-9414-4E32-8D16-F9F2953FF72C}"/>
          </ac:spMkLst>
        </pc:spChg>
        <pc:picChg chg="add mod">
          <ac:chgData name="Mohammed Faisal Khan" userId="8dbee532cfea6853" providerId="LiveId" clId="{5D79FCC3-E86C-4971-883A-F5A22604E7CD}" dt="2023-01-05T12:46:00.879" v="233" actId="14100"/>
          <ac:picMkLst>
            <pc:docMk/>
            <pc:sldMk cId="4196132250" sldId="296"/>
            <ac:picMk id="3" creationId="{5E188C24-0DE3-4557-92A9-B920B845D5FD}"/>
          </ac:picMkLst>
        </pc:picChg>
        <pc:picChg chg="add mod">
          <ac:chgData name="Mohammed Faisal Khan" userId="8dbee532cfea6853" providerId="LiveId" clId="{5D79FCC3-E86C-4971-883A-F5A22604E7CD}" dt="2023-01-05T12:45:47.998" v="230" actId="1076"/>
          <ac:picMkLst>
            <pc:docMk/>
            <pc:sldMk cId="4196132250" sldId="296"/>
            <ac:picMk id="7" creationId="{3913B4C2-9FC0-478B-B2E9-6F93FDF0B81C}"/>
          </ac:picMkLst>
        </pc:picChg>
        <pc:picChg chg="add mod">
          <ac:chgData name="Mohammed Faisal Khan" userId="8dbee532cfea6853" providerId="LiveId" clId="{5D79FCC3-E86C-4971-883A-F5A22604E7CD}" dt="2023-01-05T12:45:50.931" v="231" actId="1076"/>
          <ac:picMkLst>
            <pc:docMk/>
            <pc:sldMk cId="4196132250" sldId="296"/>
            <ac:picMk id="9" creationId="{2C6E30A0-1770-4D63-A071-B80E11BF44DE}"/>
          </ac:picMkLst>
        </pc:picChg>
        <pc:picChg chg="add del mod">
          <ac:chgData name="Mohammed Faisal Khan" userId="8dbee532cfea6853" providerId="LiveId" clId="{5D79FCC3-E86C-4971-883A-F5A22604E7CD}" dt="2023-01-05T12:44:50.800" v="218" actId="478"/>
          <ac:picMkLst>
            <pc:docMk/>
            <pc:sldMk cId="4196132250" sldId="296"/>
            <ac:picMk id="11" creationId="{6B995B30-F40F-4A28-A546-59465969837E}"/>
          </ac:picMkLst>
        </pc:picChg>
      </pc:sldChg>
      <pc:sldChg chg="addSp delSp modSp new mod">
        <pc:chgData name="Mohammed Faisal Khan" userId="8dbee532cfea6853" providerId="LiveId" clId="{5D79FCC3-E86C-4971-883A-F5A22604E7CD}" dt="2023-01-14T08:22:06.700" v="1028" actId="207"/>
        <pc:sldMkLst>
          <pc:docMk/>
          <pc:sldMk cId="320386171" sldId="297"/>
        </pc:sldMkLst>
        <pc:spChg chg="del">
          <ac:chgData name="Mohammed Faisal Khan" userId="8dbee532cfea6853" providerId="LiveId" clId="{5D79FCC3-E86C-4971-883A-F5A22604E7CD}" dt="2023-01-05T11:00:34.993" v="61" actId="478"/>
          <ac:spMkLst>
            <pc:docMk/>
            <pc:sldMk cId="320386171" sldId="297"/>
            <ac:spMk id="2" creationId="{EAF9E7D8-759E-4AF6-A3FB-4B15973F1170}"/>
          </ac:spMkLst>
        </pc:spChg>
        <pc:spChg chg="del">
          <ac:chgData name="Mohammed Faisal Khan" userId="8dbee532cfea6853" providerId="LiveId" clId="{5D79FCC3-E86C-4971-883A-F5A22604E7CD}" dt="2023-01-05T11:00:36.432" v="62" actId="478"/>
          <ac:spMkLst>
            <pc:docMk/>
            <pc:sldMk cId="320386171" sldId="297"/>
            <ac:spMk id="3" creationId="{29B06928-3002-4346-9EAD-D065A1F40FEA}"/>
          </ac:spMkLst>
        </pc:spChg>
        <pc:spChg chg="add mod">
          <ac:chgData name="Mohammed Faisal Khan" userId="8dbee532cfea6853" providerId="LiveId" clId="{5D79FCC3-E86C-4971-883A-F5A22604E7CD}" dt="2023-01-14T08:22:06.700" v="1028" actId="207"/>
          <ac:spMkLst>
            <pc:docMk/>
            <pc:sldMk cId="320386171" sldId="297"/>
            <ac:spMk id="5" creationId="{73A3E029-229F-4379-A403-A447627A20B8}"/>
          </ac:spMkLst>
        </pc:spChg>
        <pc:picChg chg="add mod">
          <ac:chgData name="Mohammed Faisal Khan" userId="8dbee532cfea6853" providerId="LiveId" clId="{5D79FCC3-E86C-4971-883A-F5A22604E7CD}" dt="2023-01-05T12:47:06.184" v="245" actId="1076"/>
          <ac:picMkLst>
            <pc:docMk/>
            <pc:sldMk cId="320386171" sldId="297"/>
            <ac:picMk id="3" creationId="{254A9521-79D4-423B-92DD-6E332AFE29B2}"/>
          </ac:picMkLst>
        </pc:picChg>
        <pc:picChg chg="add mod">
          <ac:chgData name="Mohammed Faisal Khan" userId="8dbee532cfea6853" providerId="LiveId" clId="{5D79FCC3-E86C-4971-883A-F5A22604E7CD}" dt="2023-01-05T12:46:46.738" v="241" actId="1076"/>
          <ac:picMkLst>
            <pc:docMk/>
            <pc:sldMk cId="320386171" sldId="297"/>
            <ac:picMk id="7" creationId="{CACB4331-21D9-475C-9BAD-7788E56F509C}"/>
          </ac:picMkLst>
        </pc:picChg>
        <pc:picChg chg="add mod">
          <ac:chgData name="Mohammed Faisal Khan" userId="8dbee532cfea6853" providerId="LiveId" clId="{5D79FCC3-E86C-4971-883A-F5A22604E7CD}" dt="2023-01-05T12:46:48.906" v="242" actId="1076"/>
          <ac:picMkLst>
            <pc:docMk/>
            <pc:sldMk cId="320386171" sldId="297"/>
            <ac:picMk id="9" creationId="{2F6927DD-20DB-4ECA-9C7A-291B01AC3553}"/>
          </ac:picMkLst>
        </pc:picChg>
        <pc:picChg chg="add del mod">
          <ac:chgData name="Mohammed Faisal Khan" userId="8dbee532cfea6853" providerId="LiveId" clId="{5D79FCC3-E86C-4971-883A-F5A22604E7CD}" dt="2023-01-05T12:46:17.652" v="234" actId="478"/>
          <ac:picMkLst>
            <pc:docMk/>
            <pc:sldMk cId="320386171" sldId="297"/>
            <ac:picMk id="11" creationId="{D50B7546-7DE6-4D24-B6C7-8CBD76189471}"/>
          </ac:picMkLst>
        </pc:picChg>
      </pc:sldChg>
      <pc:sldChg chg="addSp delSp modSp new mod">
        <pc:chgData name="Mohammed Faisal Khan" userId="8dbee532cfea6853" providerId="LiveId" clId="{5D79FCC3-E86C-4971-883A-F5A22604E7CD}" dt="2023-01-14T08:22:13.255" v="1029" actId="207"/>
        <pc:sldMkLst>
          <pc:docMk/>
          <pc:sldMk cId="591009506" sldId="298"/>
        </pc:sldMkLst>
        <pc:spChg chg="del">
          <ac:chgData name="Mohammed Faisal Khan" userId="8dbee532cfea6853" providerId="LiveId" clId="{5D79FCC3-E86C-4971-883A-F5A22604E7CD}" dt="2023-01-05T11:00:54.169" v="67" actId="478"/>
          <ac:spMkLst>
            <pc:docMk/>
            <pc:sldMk cId="591009506" sldId="298"/>
            <ac:spMk id="2" creationId="{62C78D7B-E7F8-4E06-B5E2-3340653A5554}"/>
          </ac:spMkLst>
        </pc:spChg>
        <pc:spChg chg="del">
          <ac:chgData name="Mohammed Faisal Khan" userId="8dbee532cfea6853" providerId="LiveId" clId="{5D79FCC3-E86C-4971-883A-F5A22604E7CD}" dt="2023-01-05T11:00:55.535" v="68" actId="478"/>
          <ac:spMkLst>
            <pc:docMk/>
            <pc:sldMk cId="591009506" sldId="298"/>
            <ac:spMk id="3" creationId="{E6BCDF8C-7DFC-419F-BE78-0F89A23E4904}"/>
          </ac:spMkLst>
        </pc:spChg>
        <pc:spChg chg="add mod">
          <ac:chgData name="Mohammed Faisal Khan" userId="8dbee532cfea6853" providerId="LiveId" clId="{5D79FCC3-E86C-4971-883A-F5A22604E7CD}" dt="2023-01-14T08:22:13.255" v="1029" actId="207"/>
          <ac:spMkLst>
            <pc:docMk/>
            <pc:sldMk cId="591009506" sldId="298"/>
            <ac:spMk id="5" creationId="{A364BE9C-5896-446E-A254-4F7378B4195B}"/>
          </ac:spMkLst>
        </pc:spChg>
        <pc:picChg chg="add mod">
          <ac:chgData name="Mohammed Faisal Khan" userId="8dbee532cfea6853" providerId="LiveId" clId="{5D79FCC3-E86C-4971-883A-F5A22604E7CD}" dt="2023-01-05T12:47:54.903" v="254" actId="1076"/>
          <ac:picMkLst>
            <pc:docMk/>
            <pc:sldMk cId="591009506" sldId="298"/>
            <ac:picMk id="3" creationId="{A72B8DA7-B91A-4F67-8DC4-8F994E7E438D}"/>
          </ac:picMkLst>
        </pc:picChg>
        <pc:picChg chg="add mod">
          <ac:chgData name="Mohammed Faisal Khan" userId="8dbee532cfea6853" providerId="LiveId" clId="{5D79FCC3-E86C-4971-883A-F5A22604E7CD}" dt="2023-01-05T12:47:22.989" v="249" actId="14100"/>
          <ac:picMkLst>
            <pc:docMk/>
            <pc:sldMk cId="591009506" sldId="298"/>
            <ac:picMk id="7" creationId="{A90363F4-777F-48E8-951F-53D31D6A7728}"/>
          </ac:picMkLst>
        </pc:picChg>
        <pc:picChg chg="add mod">
          <ac:chgData name="Mohammed Faisal Khan" userId="8dbee532cfea6853" providerId="LiveId" clId="{5D79FCC3-E86C-4971-883A-F5A22604E7CD}" dt="2023-01-05T12:47:27.753" v="250" actId="14100"/>
          <ac:picMkLst>
            <pc:docMk/>
            <pc:sldMk cId="591009506" sldId="298"/>
            <ac:picMk id="9" creationId="{75EF63E4-A3FB-4F86-9ED1-ECF574F91EE8}"/>
          </ac:picMkLst>
        </pc:picChg>
        <pc:picChg chg="add del mod">
          <ac:chgData name="Mohammed Faisal Khan" userId="8dbee532cfea6853" providerId="LiveId" clId="{5D79FCC3-E86C-4971-883A-F5A22604E7CD}" dt="2023-01-05T12:47:11.653" v="246" actId="478"/>
          <ac:picMkLst>
            <pc:docMk/>
            <pc:sldMk cId="591009506" sldId="298"/>
            <ac:picMk id="11" creationId="{3E3D3E27-9E79-474C-BF94-E0525FD58B69}"/>
          </ac:picMkLst>
        </pc:picChg>
      </pc:sldChg>
      <pc:sldChg chg="addSp delSp modSp new mod">
        <pc:chgData name="Mohammed Faisal Khan" userId="8dbee532cfea6853" providerId="LiveId" clId="{5D79FCC3-E86C-4971-883A-F5A22604E7CD}" dt="2023-01-14T08:22:18.621" v="1030" actId="207"/>
        <pc:sldMkLst>
          <pc:docMk/>
          <pc:sldMk cId="3907786465" sldId="299"/>
        </pc:sldMkLst>
        <pc:spChg chg="del">
          <ac:chgData name="Mohammed Faisal Khan" userId="8dbee532cfea6853" providerId="LiveId" clId="{5D79FCC3-E86C-4971-883A-F5A22604E7CD}" dt="2023-01-05T11:01:23.756" v="73" actId="478"/>
          <ac:spMkLst>
            <pc:docMk/>
            <pc:sldMk cId="3907786465" sldId="299"/>
            <ac:spMk id="2" creationId="{ABBA8844-6155-4386-A14C-AB56A4860012}"/>
          </ac:spMkLst>
        </pc:spChg>
        <pc:spChg chg="del">
          <ac:chgData name="Mohammed Faisal Khan" userId="8dbee532cfea6853" providerId="LiveId" clId="{5D79FCC3-E86C-4971-883A-F5A22604E7CD}" dt="2023-01-05T11:01:25.116" v="74" actId="478"/>
          <ac:spMkLst>
            <pc:docMk/>
            <pc:sldMk cId="3907786465" sldId="299"/>
            <ac:spMk id="3" creationId="{BEC1EA1E-7E00-4182-9FAE-E7EF80840C72}"/>
          </ac:spMkLst>
        </pc:spChg>
        <pc:spChg chg="add mod">
          <ac:chgData name="Mohammed Faisal Khan" userId="8dbee532cfea6853" providerId="LiveId" clId="{5D79FCC3-E86C-4971-883A-F5A22604E7CD}" dt="2023-01-14T08:22:18.621" v="1030" actId="207"/>
          <ac:spMkLst>
            <pc:docMk/>
            <pc:sldMk cId="3907786465" sldId="299"/>
            <ac:spMk id="5" creationId="{14CA89C4-D1E2-4821-9DE5-F272B9C5BA2E}"/>
          </ac:spMkLst>
        </pc:spChg>
        <pc:picChg chg="add mod">
          <ac:chgData name="Mohammed Faisal Khan" userId="8dbee532cfea6853" providerId="LiveId" clId="{5D79FCC3-E86C-4971-883A-F5A22604E7CD}" dt="2023-01-05T12:49:21.187" v="268" actId="14100"/>
          <ac:picMkLst>
            <pc:docMk/>
            <pc:sldMk cId="3907786465" sldId="299"/>
            <ac:picMk id="3" creationId="{FF59E422-9FC2-44BB-8412-BC2E3B6CF8D9}"/>
          </ac:picMkLst>
        </pc:picChg>
        <pc:picChg chg="add mod">
          <ac:chgData name="Mohammed Faisal Khan" userId="8dbee532cfea6853" providerId="LiveId" clId="{5D79FCC3-E86C-4971-883A-F5A22604E7CD}" dt="2023-01-05T12:49:00.877" v="265" actId="14100"/>
          <ac:picMkLst>
            <pc:docMk/>
            <pc:sldMk cId="3907786465" sldId="299"/>
            <ac:picMk id="7" creationId="{4A46CD07-47CF-498D-88A0-C86F35BFA1AF}"/>
          </ac:picMkLst>
        </pc:picChg>
        <pc:picChg chg="add mod">
          <ac:chgData name="Mohammed Faisal Khan" userId="8dbee532cfea6853" providerId="LiveId" clId="{5D79FCC3-E86C-4971-883A-F5A22604E7CD}" dt="2023-01-05T12:49:28.120" v="270" actId="14100"/>
          <ac:picMkLst>
            <pc:docMk/>
            <pc:sldMk cId="3907786465" sldId="299"/>
            <ac:picMk id="9" creationId="{8B93F15D-8F00-49F4-BD67-0F52ED5741B5}"/>
          </ac:picMkLst>
        </pc:picChg>
        <pc:picChg chg="add del mod">
          <ac:chgData name="Mohammed Faisal Khan" userId="8dbee532cfea6853" providerId="LiveId" clId="{5D79FCC3-E86C-4971-883A-F5A22604E7CD}" dt="2023-01-05T12:48:02.081" v="255" actId="478"/>
          <ac:picMkLst>
            <pc:docMk/>
            <pc:sldMk cId="3907786465" sldId="299"/>
            <ac:picMk id="11" creationId="{FB551A37-39F9-4CE3-8F9F-051EF7008909}"/>
          </ac:picMkLst>
        </pc:picChg>
      </pc:sldChg>
      <pc:sldChg chg="addSp delSp modSp new mod">
        <pc:chgData name="Mohammed Faisal Khan" userId="8dbee532cfea6853" providerId="LiveId" clId="{5D79FCC3-E86C-4971-883A-F5A22604E7CD}" dt="2023-01-14T08:22:24.286" v="1031" actId="207"/>
        <pc:sldMkLst>
          <pc:docMk/>
          <pc:sldMk cId="1363173292" sldId="300"/>
        </pc:sldMkLst>
        <pc:spChg chg="del">
          <ac:chgData name="Mohammed Faisal Khan" userId="8dbee532cfea6853" providerId="LiveId" clId="{5D79FCC3-E86C-4971-883A-F5A22604E7CD}" dt="2023-01-05T11:02:01.897" v="79" actId="478"/>
          <ac:spMkLst>
            <pc:docMk/>
            <pc:sldMk cId="1363173292" sldId="300"/>
            <ac:spMk id="2" creationId="{84C1ED01-E037-47E2-8839-D8A588817C44}"/>
          </ac:spMkLst>
        </pc:spChg>
        <pc:spChg chg="del">
          <ac:chgData name="Mohammed Faisal Khan" userId="8dbee532cfea6853" providerId="LiveId" clId="{5D79FCC3-E86C-4971-883A-F5A22604E7CD}" dt="2023-01-05T11:02:03.291" v="80" actId="478"/>
          <ac:spMkLst>
            <pc:docMk/>
            <pc:sldMk cId="1363173292" sldId="300"/>
            <ac:spMk id="3" creationId="{C58F4F38-BF6B-4318-B955-1A29AD7CB39E}"/>
          </ac:spMkLst>
        </pc:spChg>
        <pc:spChg chg="add mod">
          <ac:chgData name="Mohammed Faisal Khan" userId="8dbee532cfea6853" providerId="LiveId" clId="{5D79FCC3-E86C-4971-883A-F5A22604E7CD}" dt="2023-01-14T08:22:24.286" v="1031" actId="207"/>
          <ac:spMkLst>
            <pc:docMk/>
            <pc:sldMk cId="1363173292" sldId="300"/>
            <ac:spMk id="5" creationId="{DE29F905-802D-4FCA-8566-A784C5F2779E}"/>
          </ac:spMkLst>
        </pc:spChg>
        <pc:picChg chg="add mod">
          <ac:chgData name="Mohammed Faisal Khan" userId="8dbee532cfea6853" providerId="LiveId" clId="{5D79FCC3-E86C-4971-883A-F5A22604E7CD}" dt="2023-01-05T12:50:22.279" v="281" actId="14100"/>
          <ac:picMkLst>
            <pc:docMk/>
            <pc:sldMk cId="1363173292" sldId="300"/>
            <ac:picMk id="3" creationId="{BD2A3ED2-D20E-493E-9200-5347E8AADCFC}"/>
          </ac:picMkLst>
        </pc:picChg>
        <pc:picChg chg="add mod">
          <ac:chgData name="Mohammed Faisal Khan" userId="8dbee532cfea6853" providerId="LiveId" clId="{5D79FCC3-E86C-4971-883A-F5A22604E7CD}" dt="2023-01-05T12:49:42.894" v="271" actId="1076"/>
          <ac:picMkLst>
            <pc:docMk/>
            <pc:sldMk cId="1363173292" sldId="300"/>
            <ac:picMk id="7" creationId="{D80DD10C-0EA4-4AE0-9C49-714F2658F426}"/>
          </ac:picMkLst>
        </pc:picChg>
        <pc:picChg chg="add mod">
          <ac:chgData name="Mohammed Faisal Khan" userId="8dbee532cfea6853" providerId="LiveId" clId="{5D79FCC3-E86C-4971-883A-F5A22604E7CD}" dt="2023-01-05T12:50:13.679" v="279" actId="1076"/>
          <ac:picMkLst>
            <pc:docMk/>
            <pc:sldMk cId="1363173292" sldId="300"/>
            <ac:picMk id="9" creationId="{5F6000DB-7201-48FD-B524-9E67F4AF0A8E}"/>
          </ac:picMkLst>
        </pc:picChg>
        <pc:picChg chg="add del mod">
          <ac:chgData name="Mohammed Faisal Khan" userId="8dbee532cfea6853" providerId="LiveId" clId="{5D79FCC3-E86C-4971-883A-F5A22604E7CD}" dt="2023-01-05T12:49:46.367" v="273" actId="478"/>
          <ac:picMkLst>
            <pc:docMk/>
            <pc:sldMk cId="1363173292" sldId="300"/>
            <ac:picMk id="11" creationId="{C5C022A0-1855-4FE7-A845-0BE619E1F576}"/>
          </ac:picMkLst>
        </pc:picChg>
      </pc:sldChg>
      <pc:sldChg chg="addSp delSp modSp new mod">
        <pc:chgData name="Mohammed Faisal Khan" userId="8dbee532cfea6853" providerId="LiveId" clId="{5D79FCC3-E86C-4971-883A-F5A22604E7CD}" dt="2023-01-14T08:22:30.300" v="1032" actId="207"/>
        <pc:sldMkLst>
          <pc:docMk/>
          <pc:sldMk cId="2495910260" sldId="301"/>
        </pc:sldMkLst>
        <pc:spChg chg="del">
          <ac:chgData name="Mohammed Faisal Khan" userId="8dbee532cfea6853" providerId="LiveId" clId="{5D79FCC3-E86C-4971-883A-F5A22604E7CD}" dt="2023-01-05T11:02:43.255" v="86" actId="478"/>
          <ac:spMkLst>
            <pc:docMk/>
            <pc:sldMk cId="2495910260" sldId="301"/>
            <ac:spMk id="2" creationId="{99DB306E-889F-472F-AA18-756C9148178C}"/>
          </ac:spMkLst>
        </pc:spChg>
        <pc:spChg chg="del">
          <ac:chgData name="Mohammed Faisal Khan" userId="8dbee532cfea6853" providerId="LiveId" clId="{5D79FCC3-E86C-4971-883A-F5A22604E7CD}" dt="2023-01-05T11:02:44.670" v="87" actId="478"/>
          <ac:spMkLst>
            <pc:docMk/>
            <pc:sldMk cId="2495910260" sldId="301"/>
            <ac:spMk id="3" creationId="{5AF2B764-1B33-451C-8F5D-3FAE2966422C}"/>
          </ac:spMkLst>
        </pc:spChg>
        <pc:spChg chg="add mod">
          <ac:chgData name="Mohammed Faisal Khan" userId="8dbee532cfea6853" providerId="LiveId" clId="{5D79FCC3-E86C-4971-883A-F5A22604E7CD}" dt="2023-01-14T08:22:30.300" v="1032" actId="207"/>
          <ac:spMkLst>
            <pc:docMk/>
            <pc:sldMk cId="2495910260" sldId="301"/>
            <ac:spMk id="5" creationId="{4B2221FF-1A17-4FFC-930F-A9B704DF604D}"/>
          </ac:spMkLst>
        </pc:spChg>
        <pc:picChg chg="add mod">
          <ac:chgData name="Mohammed Faisal Khan" userId="8dbee532cfea6853" providerId="LiveId" clId="{5D79FCC3-E86C-4971-883A-F5A22604E7CD}" dt="2023-01-05T12:51:12.340" v="290" actId="14100"/>
          <ac:picMkLst>
            <pc:docMk/>
            <pc:sldMk cId="2495910260" sldId="301"/>
            <ac:picMk id="3" creationId="{20616A33-CCA6-4F75-8E36-2F615273A36F}"/>
          </ac:picMkLst>
        </pc:picChg>
        <pc:picChg chg="add mod">
          <ac:chgData name="Mohammed Faisal Khan" userId="8dbee532cfea6853" providerId="LiveId" clId="{5D79FCC3-E86C-4971-883A-F5A22604E7CD}" dt="2023-01-05T12:50:37.808" v="284" actId="1076"/>
          <ac:picMkLst>
            <pc:docMk/>
            <pc:sldMk cId="2495910260" sldId="301"/>
            <ac:picMk id="7" creationId="{043ABBC7-AEDE-4031-8A65-4556CCA5FA16}"/>
          </ac:picMkLst>
        </pc:picChg>
        <pc:picChg chg="add mod">
          <ac:chgData name="Mohammed Faisal Khan" userId="8dbee532cfea6853" providerId="LiveId" clId="{5D79FCC3-E86C-4971-883A-F5A22604E7CD}" dt="2023-01-05T12:50:39.517" v="285" actId="1076"/>
          <ac:picMkLst>
            <pc:docMk/>
            <pc:sldMk cId="2495910260" sldId="301"/>
            <ac:picMk id="9" creationId="{B2F8AA1A-62B8-4487-9FF0-B11BA3986E5B}"/>
          </ac:picMkLst>
        </pc:picChg>
        <pc:picChg chg="add del mod">
          <ac:chgData name="Mohammed Faisal Khan" userId="8dbee532cfea6853" providerId="LiveId" clId="{5D79FCC3-E86C-4971-883A-F5A22604E7CD}" dt="2023-01-05T12:50:26.936" v="282" actId="478"/>
          <ac:picMkLst>
            <pc:docMk/>
            <pc:sldMk cId="2495910260" sldId="301"/>
            <ac:picMk id="11" creationId="{4371CFF9-55A4-4193-A883-CFA1878BE932}"/>
          </ac:picMkLst>
        </pc:picChg>
      </pc:sldChg>
      <pc:sldChg chg="addSp delSp modSp new mod">
        <pc:chgData name="Mohammed Faisal Khan" userId="8dbee532cfea6853" providerId="LiveId" clId="{5D79FCC3-E86C-4971-883A-F5A22604E7CD}" dt="2023-01-05T12:52:31.869" v="347" actId="1076"/>
        <pc:sldMkLst>
          <pc:docMk/>
          <pc:sldMk cId="72987664" sldId="302"/>
        </pc:sldMkLst>
        <pc:spChg chg="del">
          <ac:chgData name="Mohammed Faisal Khan" userId="8dbee532cfea6853" providerId="LiveId" clId="{5D79FCC3-E86C-4971-883A-F5A22604E7CD}" dt="2023-01-05T12:51:27.771" v="294" actId="478"/>
          <ac:spMkLst>
            <pc:docMk/>
            <pc:sldMk cId="72987664" sldId="302"/>
            <ac:spMk id="2" creationId="{2E78F0C9-B84D-4C7B-8857-646AE8ABDD59}"/>
          </ac:spMkLst>
        </pc:spChg>
        <pc:spChg chg="del">
          <ac:chgData name="Mohammed Faisal Khan" userId="8dbee532cfea6853" providerId="LiveId" clId="{5D79FCC3-E86C-4971-883A-F5A22604E7CD}" dt="2023-01-05T12:51:29.436" v="295" actId="478"/>
          <ac:spMkLst>
            <pc:docMk/>
            <pc:sldMk cId="72987664" sldId="302"/>
            <ac:spMk id="3" creationId="{7A5D4573-2813-4106-8E45-D2CCE5F598FE}"/>
          </ac:spMkLst>
        </pc:spChg>
        <pc:spChg chg="add mod">
          <ac:chgData name="Mohammed Faisal Khan" userId="8dbee532cfea6853" providerId="LiveId" clId="{5D79FCC3-E86C-4971-883A-F5A22604E7CD}" dt="2023-01-05T12:52:31.869" v="347" actId="1076"/>
          <ac:spMkLst>
            <pc:docMk/>
            <pc:sldMk cId="72987664" sldId="302"/>
            <ac:spMk id="5" creationId="{3C90B9C5-FD5B-4789-AAE6-CF6014213AC5}"/>
          </ac:spMkLst>
        </pc:spChg>
      </pc:sldChg>
      <pc:sldChg chg="addSp delSp modSp new del mod">
        <pc:chgData name="Mohammed Faisal Khan" userId="8dbee532cfea6853" providerId="LiveId" clId="{5D79FCC3-E86C-4971-883A-F5A22604E7CD}" dt="2023-01-05T12:51:22.765" v="291" actId="47"/>
        <pc:sldMkLst>
          <pc:docMk/>
          <pc:sldMk cId="404123475" sldId="302"/>
        </pc:sldMkLst>
        <pc:spChg chg="del">
          <ac:chgData name="Mohammed Faisal Khan" userId="8dbee532cfea6853" providerId="LiveId" clId="{5D79FCC3-E86C-4971-883A-F5A22604E7CD}" dt="2023-01-05T11:03:16.178" v="93" actId="478"/>
          <ac:spMkLst>
            <pc:docMk/>
            <pc:sldMk cId="404123475" sldId="302"/>
            <ac:spMk id="2" creationId="{AC7C8B0F-F927-458B-ABA9-5652AA78225B}"/>
          </ac:spMkLst>
        </pc:spChg>
        <pc:spChg chg="del">
          <ac:chgData name="Mohammed Faisal Khan" userId="8dbee532cfea6853" providerId="LiveId" clId="{5D79FCC3-E86C-4971-883A-F5A22604E7CD}" dt="2023-01-05T11:03:17.589" v="94" actId="478"/>
          <ac:spMkLst>
            <pc:docMk/>
            <pc:sldMk cId="404123475" sldId="302"/>
            <ac:spMk id="3" creationId="{DC040A04-C854-4C58-8D0E-B6BF1CD6F190}"/>
          </ac:spMkLst>
        </pc:spChg>
        <pc:spChg chg="add mod">
          <ac:chgData name="Mohammed Faisal Khan" userId="8dbee532cfea6853" providerId="LiveId" clId="{5D79FCC3-E86C-4971-883A-F5A22604E7CD}" dt="2023-01-05T11:03:35.751" v="98" actId="1076"/>
          <ac:spMkLst>
            <pc:docMk/>
            <pc:sldMk cId="404123475" sldId="302"/>
            <ac:spMk id="5" creationId="{BB60F097-50D2-4A28-9E4D-596D6704C323}"/>
          </ac:spMkLst>
        </pc:spChg>
      </pc:sldChg>
      <pc:sldChg chg="addSp delSp modSp new del mod">
        <pc:chgData name="Mohammed Faisal Khan" userId="8dbee532cfea6853" providerId="LiveId" clId="{5D79FCC3-E86C-4971-883A-F5A22604E7CD}" dt="2023-01-05T12:51:23.652" v="292" actId="47"/>
        <pc:sldMkLst>
          <pc:docMk/>
          <pc:sldMk cId="402185228" sldId="303"/>
        </pc:sldMkLst>
        <pc:spChg chg="del">
          <ac:chgData name="Mohammed Faisal Khan" userId="8dbee532cfea6853" providerId="LiveId" clId="{5D79FCC3-E86C-4971-883A-F5A22604E7CD}" dt="2023-01-05T11:03:50.913" v="99" actId="478"/>
          <ac:spMkLst>
            <pc:docMk/>
            <pc:sldMk cId="402185228" sldId="303"/>
            <ac:spMk id="2" creationId="{D0265DD4-5D76-4D07-BD33-32E74E5A42EB}"/>
          </ac:spMkLst>
        </pc:spChg>
        <pc:spChg chg="del">
          <ac:chgData name="Mohammed Faisal Khan" userId="8dbee532cfea6853" providerId="LiveId" clId="{5D79FCC3-E86C-4971-883A-F5A22604E7CD}" dt="2023-01-05T11:03:55.472" v="100" actId="478"/>
          <ac:spMkLst>
            <pc:docMk/>
            <pc:sldMk cId="402185228" sldId="303"/>
            <ac:spMk id="3" creationId="{CB47B18E-92FE-4D00-BCD5-03C6DCD8B197}"/>
          </ac:spMkLst>
        </pc:spChg>
        <pc:spChg chg="add mod">
          <ac:chgData name="Mohammed Faisal Khan" userId="8dbee532cfea6853" providerId="LiveId" clId="{5D79FCC3-E86C-4971-883A-F5A22604E7CD}" dt="2023-01-05T11:04:12.227" v="104" actId="1076"/>
          <ac:spMkLst>
            <pc:docMk/>
            <pc:sldMk cId="402185228" sldId="303"/>
            <ac:spMk id="5" creationId="{0FE2A602-CB49-4A84-8D7C-DBBB32E22497}"/>
          </ac:spMkLst>
        </pc:spChg>
      </pc:sldChg>
      <pc:sldChg chg="addSp delSp modSp new mod">
        <pc:chgData name="Mohammed Faisal Khan" userId="8dbee532cfea6853" providerId="LiveId" clId="{5D79FCC3-E86C-4971-883A-F5A22604E7CD}" dt="2023-01-05T12:56:10.550" v="519" actId="1076"/>
        <pc:sldMkLst>
          <pc:docMk/>
          <pc:sldMk cId="2729217222" sldId="303"/>
        </pc:sldMkLst>
        <pc:spChg chg="del">
          <ac:chgData name="Mohammed Faisal Khan" userId="8dbee532cfea6853" providerId="LiveId" clId="{5D79FCC3-E86C-4971-883A-F5A22604E7CD}" dt="2023-01-05T12:52:39.035" v="350" actId="478"/>
          <ac:spMkLst>
            <pc:docMk/>
            <pc:sldMk cId="2729217222" sldId="303"/>
            <ac:spMk id="2" creationId="{16E9B9BC-C82B-43DD-BB90-1C79670BADDC}"/>
          </ac:spMkLst>
        </pc:spChg>
        <pc:spChg chg="del">
          <ac:chgData name="Mohammed Faisal Khan" userId="8dbee532cfea6853" providerId="LiveId" clId="{5D79FCC3-E86C-4971-883A-F5A22604E7CD}" dt="2023-01-05T12:52:40.523" v="351" actId="478"/>
          <ac:spMkLst>
            <pc:docMk/>
            <pc:sldMk cId="2729217222" sldId="303"/>
            <ac:spMk id="3" creationId="{F852FCCD-0834-4FD7-9202-9A9E52E77987}"/>
          </ac:spMkLst>
        </pc:spChg>
        <pc:spChg chg="add mod">
          <ac:chgData name="Mohammed Faisal Khan" userId="8dbee532cfea6853" providerId="LiveId" clId="{5D79FCC3-E86C-4971-883A-F5A22604E7CD}" dt="2023-01-05T12:56:10.550" v="519" actId="1076"/>
          <ac:spMkLst>
            <pc:docMk/>
            <pc:sldMk cId="2729217222" sldId="303"/>
            <ac:spMk id="9" creationId="{4ED8EBF0-AB7D-4484-9A0D-4F5A999B6E92}"/>
          </ac:spMkLst>
        </pc:spChg>
        <pc:picChg chg="add mod">
          <ac:chgData name="Mohammed Faisal Khan" userId="8dbee532cfea6853" providerId="LiveId" clId="{5D79FCC3-E86C-4971-883A-F5A22604E7CD}" dt="2023-01-05T12:53:47.410" v="364" actId="1076"/>
          <ac:picMkLst>
            <pc:docMk/>
            <pc:sldMk cId="2729217222" sldId="303"/>
            <ac:picMk id="5" creationId="{7D039319-05A0-45E9-BB90-B73D42839BE0}"/>
          </ac:picMkLst>
        </pc:picChg>
        <pc:picChg chg="add mod">
          <ac:chgData name="Mohammed Faisal Khan" userId="8dbee532cfea6853" providerId="LiveId" clId="{5D79FCC3-E86C-4971-883A-F5A22604E7CD}" dt="2023-01-05T12:53:52.076" v="365" actId="1076"/>
          <ac:picMkLst>
            <pc:docMk/>
            <pc:sldMk cId="2729217222" sldId="303"/>
            <ac:picMk id="7" creationId="{9D882280-1F02-497B-B6AD-BA3CBB6EF8E6}"/>
          </ac:picMkLst>
        </pc:picChg>
      </pc:sldChg>
      <pc:sldChg chg="new del">
        <pc:chgData name="Mohammed Faisal Khan" userId="8dbee532cfea6853" providerId="LiveId" clId="{5D79FCC3-E86C-4971-883A-F5A22604E7CD}" dt="2023-01-05T12:56:28.176" v="520" actId="47"/>
        <pc:sldMkLst>
          <pc:docMk/>
          <pc:sldMk cId="809830670" sldId="304"/>
        </pc:sldMkLst>
      </pc:sldChg>
      <pc:sldChg chg="addSp delSp modSp new mod">
        <pc:chgData name="Mohammed Faisal Khan" userId="8dbee532cfea6853" providerId="LiveId" clId="{5D79FCC3-E86C-4971-883A-F5A22604E7CD}" dt="2023-01-13T14:03:21.232" v="551" actId="1076"/>
        <pc:sldMkLst>
          <pc:docMk/>
          <pc:sldMk cId="4192327573" sldId="304"/>
        </pc:sldMkLst>
        <pc:spChg chg="del">
          <ac:chgData name="Mohammed Faisal Khan" userId="8dbee532cfea6853" providerId="LiveId" clId="{5D79FCC3-E86C-4971-883A-F5A22604E7CD}" dt="2023-01-13T14:02:51.567" v="525" actId="478"/>
          <ac:spMkLst>
            <pc:docMk/>
            <pc:sldMk cId="4192327573" sldId="304"/>
            <ac:spMk id="2" creationId="{20309479-E85C-4299-A571-D4DC5C22624D}"/>
          </ac:spMkLst>
        </pc:spChg>
        <pc:spChg chg="del">
          <ac:chgData name="Mohammed Faisal Khan" userId="8dbee532cfea6853" providerId="LiveId" clId="{5D79FCC3-E86C-4971-883A-F5A22604E7CD}" dt="2023-01-13T14:02:54.313" v="526" actId="478"/>
          <ac:spMkLst>
            <pc:docMk/>
            <pc:sldMk cId="4192327573" sldId="304"/>
            <ac:spMk id="3" creationId="{2068124A-F959-4ABF-A2F8-DAF4C5C31C27}"/>
          </ac:spMkLst>
        </pc:spChg>
        <pc:spChg chg="add mod">
          <ac:chgData name="Mohammed Faisal Khan" userId="8dbee532cfea6853" providerId="LiveId" clId="{5D79FCC3-E86C-4971-883A-F5A22604E7CD}" dt="2023-01-13T14:03:21.232" v="551" actId="1076"/>
          <ac:spMkLst>
            <pc:docMk/>
            <pc:sldMk cId="4192327573" sldId="304"/>
            <ac:spMk id="5" creationId="{3DFC4F0D-FBEF-4EA4-BB86-FB51AFCF6B41}"/>
          </ac:spMkLst>
        </pc:spChg>
      </pc:sldChg>
      <pc:sldChg chg="addSp delSp modSp new mod">
        <pc:chgData name="Mohammed Faisal Khan" userId="8dbee532cfea6853" providerId="LiveId" clId="{5D79FCC3-E86C-4971-883A-F5A22604E7CD}" dt="2023-01-14T07:41:06.994" v="655" actId="14100"/>
        <pc:sldMkLst>
          <pc:docMk/>
          <pc:sldMk cId="1335322968" sldId="305"/>
        </pc:sldMkLst>
        <pc:spChg chg="del">
          <ac:chgData name="Mohammed Faisal Khan" userId="8dbee532cfea6853" providerId="LiveId" clId="{5D79FCC3-E86C-4971-883A-F5A22604E7CD}" dt="2023-01-13T14:03:28.813" v="552" actId="478"/>
          <ac:spMkLst>
            <pc:docMk/>
            <pc:sldMk cId="1335322968" sldId="305"/>
            <ac:spMk id="2" creationId="{E7D12D13-9421-4429-ADE3-A743A40BDF47}"/>
          </ac:spMkLst>
        </pc:spChg>
        <pc:spChg chg="del">
          <ac:chgData name="Mohammed Faisal Khan" userId="8dbee532cfea6853" providerId="LiveId" clId="{5D79FCC3-E86C-4971-883A-F5A22604E7CD}" dt="2023-01-13T14:03:30.310" v="553" actId="478"/>
          <ac:spMkLst>
            <pc:docMk/>
            <pc:sldMk cId="1335322968" sldId="305"/>
            <ac:spMk id="3" creationId="{04A3D73F-05B2-4250-A611-B43BDAAB1620}"/>
          </ac:spMkLst>
        </pc:spChg>
        <pc:spChg chg="add mod">
          <ac:chgData name="Mohammed Faisal Khan" userId="8dbee532cfea6853" providerId="LiveId" clId="{5D79FCC3-E86C-4971-883A-F5A22604E7CD}" dt="2023-01-14T07:41:06.994" v="655" actId="14100"/>
          <ac:spMkLst>
            <pc:docMk/>
            <pc:sldMk cId="1335322968" sldId="305"/>
            <ac:spMk id="9" creationId="{2997DD60-F31E-4222-86EF-FDDC0C9B59CF}"/>
          </ac:spMkLst>
        </pc:spChg>
        <pc:picChg chg="add mod">
          <ac:chgData name="Mohammed Faisal Khan" userId="8dbee532cfea6853" providerId="LiveId" clId="{5D79FCC3-E86C-4971-883A-F5A22604E7CD}" dt="2023-01-14T07:37:05.481" v="606" actId="1076"/>
          <ac:picMkLst>
            <pc:docMk/>
            <pc:sldMk cId="1335322968" sldId="305"/>
            <ac:picMk id="3" creationId="{BE94A4EB-1003-4955-8126-1F4241B9DE85}"/>
          </ac:picMkLst>
        </pc:picChg>
        <pc:picChg chg="add mod">
          <ac:chgData name="Mohammed Faisal Khan" userId="8dbee532cfea6853" providerId="LiveId" clId="{5D79FCC3-E86C-4971-883A-F5A22604E7CD}" dt="2023-01-14T07:37:09.817" v="607" actId="1076"/>
          <ac:picMkLst>
            <pc:docMk/>
            <pc:sldMk cId="1335322968" sldId="305"/>
            <ac:picMk id="5" creationId="{5DCCE95D-639C-4062-8AA9-5BAF3531EF08}"/>
          </ac:picMkLst>
        </pc:picChg>
        <pc:picChg chg="add del mod">
          <ac:chgData name="Mohammed Faisal Khan" userId="8dbee532cfea6853" providerId="LiveId" clId="{5D79FCC3-E86C-4971-883A-F5A22604E7CD}" dt="2023-01-14T07:36:12.128" v="587" actId="478"/>
          <ac:picMkLst>
            <pc:docMk/>
            <pc:sldMk cId="1335322968" sldId="305"/>
            <ac:picMk id="7" creationId="{20D67FD6-F7E5-48E7-A8C9-9982B1A0A961}"/>
          </ac:picMkLst>
        </pc:picChg>
      </pc:sldChg>
      <pc:sldChg chg="addSp delSp modSp new mod">
        <pc:chgData name="Mohammed Faisal Khan" userId="8dbee532cfea6853" providerId="LiveId" clId="{5D79FCC3-E86C-4971-883A-F5A22604E7CD}" dt="2023-01-14T07:39:00.971" v="630" actId="1076"/>
        <pc:sldMkLst>
          <pc:docMk/>
          <pc:sldMk cId="4103892844" sldId="306"/>
        </pc:sldMkLst>
        <pc:spChg chg="del">
          <ac:chgData name="Mohammed Faisal Khan" userId="8dbee532cfea6853" providerId="LiveId" clId="{5D79FCC3-E86C-4971-883A-F5A22604E7CD}" dt="2023-01-13T14:03:35.113" v="555" actId="478"/>
          <ac:spMkLst>
            <pc:docMk/>
            <pc:sldMk cId="4103892844" sldId="306"/>
            <ac:spMk id="2" creationId="{C5D5BE01-326C-4799-B3FD-DC2BF641E97B}"/>
          </ac:spMkLst>
        </pc:spChg>
        <pc:spChg chg="del">
          <ac:chgData name="Mohammed Faisal Khan" userId="8dbee532cfea6853" providerId="LiveId" clId="{5D79FCC3-E86C-4971-883A-F5A22604E7CD}" dt="2023-01-13T14:03:33.246" v="554" actId="478"/>
          <ac:spMkLst>
            <pc:docMk/>
            <pc:sldMk cId="4103892844" sldId="306"/>
            <ac:spMk id="3" creationId="{3E9980BF-151D-4773-9EB8-02B9B26F9C64}"/>
          </ac:spMkLst>
        </pc:spChg>
        <pc:picChg chg="add mod">
          <ac:chgData name="Mohammed Faisal Khan" userId="8dbee532cfea6853" providerId="LiveId" clId="{5D79FCC3-E86C-4971-883A-F5A22604E7CD}" dt="2023-01-14T07:38:44.469" v="625" actId="1076"/>
          <ac:picMkLst>
            <pc:docMk/>
            <pc:sldMk cId="4103892844" sldId="306"/>
            <ac:picMk id="3" creationId="{8CF93BB0-D62C-4261-B3C6-BB45B197EFCE}"/>
          </ac:picMkLst>
        </pc:picChg>
        <pc:picChg chg="add mod">
          <ac:chgData name="Mohammed Faisal Khan" userId="8dbee532cfea6853" providerId="LiveId" clId="{5D79FCC3-E86C-4971-883A-F5A22604E7CD}" dt="2023-01-14T07:38:49.525" v="627" actId="14100"/>
          <ac:picMkLst>
            <pc:docMk/>
            <pc:sldMk cId="4103892844" sldId="306"/>
            <ac:picMk id="5" creationId="{453EDA81-A231-4AA0-9B2F-82B6B9F184C0}"/>
          </ac:picMkLst>
        </pc:picChg>
        <pc:picChg chg="add mod">
          <ac:chgData name="Mohammed Faisal Khan" userId="8dbee532cfea6853" providerId="LiveId" clId="{5D79FCC3-E86C-4971-883A-F5A22604E7CD}" dt="2023-01-14T07:39:00.971" v="630" actId="1076"/>
          <ac:picMkLst>
            <pc:docMk/>
            <pc:sldMk cId="4103892844" sldId="306"/>
            <ac:picMk id="7" creationId="{EC06B97B-93CC-41BD-9E66-E4F18C8BBCBE}"/>
          </ac:picMkLst>
        </pc:picChg>
      </pc:sldChg>
      <pc:sldChg chg="addSp delSp modSp new mod">
        <pc:chgData name="Mohammed Faisal Khan" userId="8dbee532cfea6853" providerId="LiveId" clId="{5D79FCC3-E86C-4971-883A-F5A22604E7CD}" dt="2023-01-14T07:40:31.716" v="649" actId="1076"/>
        <pc:sldMkLst>
          <pc:docMk/>
          <pc:sldMk cId="1359651217" sldId="307"/>
        </pc:sldMkLst>
        <pc:spChg chg="del">
          <ac:chgData name="Mohammed Faisal Khan" userId="8dbee532cfea6853" providerId="LiveId" clId="{5D79FCC3-E86C-4971-883A-F5A22604E7CD}" dt="2023-01-13T14:03:39.160" v="556" actId="478"/>
          <ac:spMkLst>
            <pc:docMk/>
            <pc:sldMk cId="1359651217" sldId="307"/>
            <ac:spMk id="2" creationId="{195148E4-6910-4D9F-85D3-36505FB8948A}"/>
          </ac:spMkLst>
        </pc:spChg>
        <pc:spChg chg="del">
          <ac:chgData name="Mohammed Faisal Khan" userId="8dbee532cfea6853" providerId="LiveId" clId="{5D79FCC3-E86C-4971-883A-F5A22604E7CD}" dt="2023-01-13T14:03:40.685" v="557" actId="478"/>
          <ac:spMkLst>
            <pc:docMk/>
            <pc:sldMk cId="1359651217" sldId="307"/>
            <ac:spMk id="3" creationId="{028B0577-5237-439A-B773-772336E039BA}"/>
          </ac:spMkLst>
        </pc:spChg>
        <pc:picChg chg="add mod modCrop">
          <ac:chgData name="Mohammed Faisal Khan" userId="8dbee532cfea6853" providerId="LiveId" clId="{5D79FCC3-E86C-4971-883A-F5A22604E7CD}" dt="2023-01-14T07:40:09.667" v="646" actId="732"/>
          <ac:picMkLst>
            <pc:docMk/>
            <pc:sldMk cId="1359651217" sldId="307"/>
            <ac:picMk id="3" creationId="{D7E6E57C-D8F8-4A3F-A748-0146D9251F82}"/>
          </ac:picMkLst>
        </pc:picChg>
        <pc:picChg chg="add mod">
          <ac:chgData name="Mohammed Faisal Khan" userId="8dbee532cfea6853" providerId="LiveId" clId="{5D79FCC3-E86C-4971-883A-F5A22604E7CD}" dt="2023-01-14T07:40:31.716" v="649" actId="1076"/>
          <ac:picMkLst>
            <pc:docMk/>
            <pc:sldMk cId="1359651217" sldId="307"/>
            <ac:picMk id="5" creationId="{FF8B9C4F-E6E2-486F-A8D3-BA89FE7F1774}"/>
          </ac:picMkLst>
        </pc:picChg>
      </pc:sldChg>
      <pc:sldChg chg="addSp delSp modSp new mod">
        <pc:chgData name="Mohammed Faisal Khan" userId="8dbee532cfea6853" providerId="LiveId" clId="{5D79FCC3-E86C-4971-883A-F5A22604E7CD}" dt="2023-01-14T07:52:09.665" v="791" actId="1076"/>
        <pc:sldMkLst>
          <pc:docMk/>
          <pc:sldMk cId="1443823713" sldId="308"/>
        </pc:sldMkLst>
        <pc:spChg chg="del">
          <ac:chgData name="Mohammed Faisal Khan" userId="8dbee532cfea6853" providerId="LiveId" clId="{5D79FCC3-E86C-4971-883A-F5A22604E7CD}" dt="2023-01-13T14:03:44.957" v="561" actId="478"/>
          <ac:spMkLst>
            <pc:docMk/>
            <pc:sldMk cId="1443823713" sldId="308"/>
            <ac:spMk id="2" creationId="{46D9FDA8-D59E-428A-8961-9285B638673C}"/>
          </ac:spMkLst>
        </pc:spChg>
        <pc:spChg chg="del">
          <ac:chgData name="Mohammed Faisal Khan" userId="8dbee532cfea6853" providerId="LiveId" clId="{5D79FCC3-E86C-4971-883A-F5A22604E7CD}" dt="2023-01-13T14:03:46.395" v="562" actId="478"/>
          <ac:spMkLst>
            <pc:docMk/>
            <pc:sldMk cId="1443823713" sldId="308"/>
            <ac:spMk id="3" creationId="{B6D31CF1-7502-4476-B5DE-6B31AD733319}"/>
          </ac:spMkLst>
        </pc:spChg>
        <pc:spChg chg="add mod">
          <ac:chgData name="Mohammed Faisal Khan" userId="8dbee532cfea6853" providerId="LiveId" clId="{5D79FCC3-E86C-4971-883A-F5A22604E7CD}" dt="2023-01-14T07:42:09.038" v="686" actId="20577"/>
          <ac:spMkLst>
            <pc:docMk/>
            <pc:sldMk cId="1443823713" sldId="308"/>
            <ac:spMk id="3" creationId="{E730415A-4A23-4613-A92A-23C47F4E8A00}"/>
          </ac:spMkLst>
        </pc:spChg>
        <pc:spChg chg="add mod">
          <ac:chgData name="Mohammed Faisal Khan" userId="8dbee532cfea6853" providerId="LiveId" clId="{5D79FCC3-E86C-4971-883A-F5A22604E7CD}" dt="2023-01-14T07:52:09.665" v="791" actId="1076"/>
          <ac:spMkLst>
            <pc:docMk/>
            <pc:sldMk cId="1443823713" sldId="308"/>
            <ac:spMk id="5" creationId="{E448ED57-BE9D-492A-AAED-4C276D026D81}"/>
          </ac:spMkLst>
        </pc:spChg>
        <pc:picChg chg="add mod">
          <ac:chgData name="Mohammed Faisal Khan" userId="8dbee532cfea6853" providerId="LiveId" clId="{5D79FCC3-E86C-4971-883A-F5A22604E7CD}" dt="2023-01-14T07:45:50.102" v="709" actId="1076"/>
          <ac:picMkLst>
            <pc:docMk/>
            <pc:sldMk cId="1443823713" sldId="308"/>
            <ac:picMk id="7" creationId="{0E84CD8E-9DAD-47E2-AB90-27B88AE4AD37}"/>
          </ac:picMkLst>
        </pc:picChg>
        <pc:picChg chg="add mod">
          <ac:chgData name="Mohammed Faisal Khan" userId="8dbee532cfea6853" providerId="LiveId" clId="{5D79FCC3-E86C-4971-883A-F5A22604E7CD}" dt="2023-01-14T07:46:32.715" v="718" actId="14100"/>
          <ac:picMkLst>
            <pc:docMk/>
            <pc:sldMk cId="1443823713" sldId="308"/>
            <ac:picMk id="9" creationId="{6F4487EF-21A0-497C-B09B-86FE872491F8}"/>
          </ac:picMkLst>
        </pc:picChg>
      </pc:sldChg>
      <pc:sldChg chg="addSp delSp modSp new mod">
        <pc:chgData name="Mohammed Faisal Khan" userId="8dbee532cfea6853" providerId="LiveId" clId="{5D79FCC3-E86C-4971-883A-F5A22604E7CD}" dt="2023-01-19T10:55:00.755" v="1040" actId="1076"/>
        <pc:sldMkLst>
          <pc:docMk/>
          <pc:sldMk cId="1414471846" sldId="309"/>
        </pc:sldMkLst>
        <pc:spChg chg="del">
          <ac:chgData name="Mohammed Faisal Khan" userId="8dbee532cfea6853" providerId="LiveId" clId="{5D79FCC3-E86C-4971-883A-F5A22604E7CD}" dt="2023-01-13T14:03:51.051" v="563" actId="478"/>
          <ac:spMkLst>
            <pc:docMk/>
            <pc:sldMk cId="1414471846" sldId="309"/>
            <ac:spMk id="2" creationId="{5EB27008-AD95-4611-B1F9-24DB2AE40ECE}"/>
          </ac:spMkLst>
        </pc:spChg>
        <pc:spChg chg="del">
          <ac:chgData name="Mohammed Faisal Khan" userId="8dbee532cfea6853" providerId="LiveId" clId="{5D79FCC3-E86C-4971-883A-F5A22604E7CD}" dt="2023-01-13T14:03:52.460" v="564" actId="478"/>
          <ac:spMkLst>
            <pc:docMk/>
            <pc:sldMk cId="1414471846" sldId="309"/>
            <ac:spMk id="3" creationId="{0CDDAA44-D733-4D5C-B536-3C7D4CB58429}"/>
          </ac:spMkLst>
        </pc:spChg>
        <pc:picChg chg="add mod">
          <ac:chgData name="Mohammed Faisal Khan" userId="8dbee532cfea6853" providerId="LiveId" clId="{5D79FCC3-E86C-4971-883A-F5A22604E7CD}" dt="2023-01-19T10:54:57.912" v="1039" actId="1076"/>
          <ac:picMkLst>
            <pc:docMk/>
            <pc:sldMk cId="1414471846" sldId="309"/>
            <ac:picMk id="3" creationId="{FD0DE195-3D4F-4A28-8C6B-5A5C16B481CB}"/>
          </ac:picMkLst>
        </pc:picChg>
        <pc:picChg chg="add mod">
          <ac:chgData name="Mohammed Faisal Khan" userId="8dbee532cfea6853" providerId="LiveId" clId="{5D79FCC3-E86C-4971-883A-F5A22604E7CD}" dt="2023-01-19T10:55:00.755" v="1040" actId="1076"/>
          <ac:picMkLst>
            <pc:docMk/>
            <pc:sldMk cId="1414471846" sldId="309"/>
            <ac:picMk id="4" creationId="{1D29FAE1-5FBF-4FEF-9696-DD18539CFF52}"/>
          </ac:picMkLst>
        </pc:picChg>
        <pc:picChg chg="add mod">
          <ac:chgData name="Mohammed Faisal Khan" userId="8dbee532cfea6853" providerId="LiveId" clId="{5D79FCC3-E86C-4971-883A-F5A22604E7CD}" dt="2023-01-19T10:54:53.219" v="1038" actId="14100"/>
          <ac:picMkLst>
            <pc:docMk/>
            <pc:sldMk cId="1414471846" sldId="309"/>
            <ac:picMk id="5" creationId="{72E13E8F-6CA5-4EEC-B572-C02F9BD788A5}"/>
          </ac:picMkLst>
        </pc:picChg>
      </pc:sldChg>
      <pc:sldChg chg="addSp delSp modSp new mod">
        <pc:chgData name="Mohammed Faisal Khan" userId="8dbee532cfea6853" providerId="LiveId" clId="{5D79FCC3-E86C-4971-883A-F5A22604E7CD}" dt="2023-01-19T10:55:39.197" v="1045" actId="1076"/>
        <pc:sldMkLst>
          <pc:docMk/>
          <pc:sldMk cId="3829663924" sldId="310"/>
        </pc:sldMkLst>
        <pc:spChg chg="del">
          <ac:chgData name="Mohammed Faisal Khan" userId="8dbee532cfea6853" providerId="LiveId" clId="{5D79FCC3-E86C-4971-883A-F5A22604E7CD}" dt="2023-01-13T14:03:56.012" v="565" actId="478"/>
          <ac:spMkLst>
            <pc:docMk/>
            <pc:sldMk cId="3829663924" sldId="310"/>
            <ac:spMk id="2" creationId="{59774C04-B021-4151-8BB4-1613731B48EE}"/>
          </ac:spMkLst>
        </pc:spChg>
        <pc:spChg chg="add mod">
          <ac:chgData name="Mohammed Faisal Khan" userId="8dbee532cfea6853" providerId="LiveId" clId="{5D79FCC3-E86C-4971-883A-F5A22604E7CD}" dt="2023-01-14T07:52:19.367" v="795" actId="1076"/>
          <ac:spMkLst>
            <pc:docMk/>
            <pc:sldMk cId="3829663924" sldId="310"/>
            <ac:spMk id="3" creationId="{3A71A47B-BB31-41BC-A463-64B07AA67DA8}"/>
          </ac:spMkLst>
        </pc:spChg>
        <pc:spChg chg="del">
          <ac:chgData name="Mohammed Faisal Khan" userId="8dbee532cfea6853" providerId="LiveId" clId="{5D79FCC3-E86C-4971-883A-F5A22604E7CD}" dt="2023-01-13T14:03:57.470" v="566" actId="478"/>
          <ac:spMkLst>
            <pc:docMk/>
            <pc:sldMk cId="3829663924" sldId="310"/>
            <ac:spMk id="3" creationId="{B33538C9-1C20-4106-963D-DE21A9FD9ABA}"/>
          </ac:spMkLst>
        </pc:spChg>
        <pc:picChg chg="add mod">
          <ac:chgData name="Mohammed Faisal Khan" userId="8dbee532cfea6853" providerId="LiveId" clId="{5D79FCC3-E86C-4971-883A-F5A22604E7CD}" dt="2023-01-14T07:51:48.763" v="786" actId="14100"/>
          <ac:picMkLst>
            <pc:docMk/>
            <pc:sldMk cId="3829663924" sldId="310"/>
            <ac:picMk id="5" creationId="{2DA55E0B-9B14-4149-BAF1-E43B4ED3F2A9}"/>
          </ac:picMkLst>
        </pc:picChg>
        <pc:picChg chg="add mod modCrop">
          <ac:chgData name="Mohammed Faisal Khan" userId="8dbee532cfea6853" providerId="LiveId" clId="{5D79FCC3-E86C-4971-883A-F5A22604E7CD}" dt="2023-01-19T10:55:39.197" v="1045" actId="1076"/>
          <ac:picMkLst>
            <pc:docMk/>
            <pc:sldMk cId="3829663924" sldId="310"/>
            <ac:picMk id="7" creationId="{5998D37F-C703-4ECA-A5F5-D41C12E684CF}"/>
          </ac:picMkLst>
        </pc:picChg>
        <pc:picChg chg="add del mod">
          <ac:chgData name="Mohammed Faisal Khan" userId="8dbee532cfea6853" providerId="LiveId" clId="{5D79FCC3-E86C-4971-883A-F5A22604E7CD}" dt="2023-01-19T10:55:36.114" v="1044" actId="21"/>
          <ac:picMkLst>
            <pc:docMk/>
            <pc:sldMk cId="3829663924" sldId="310"/>
            <ac:picMk id="9" creationId="{D5D7259A-AC2D-49D4-94C0-D3C3C8345E43}"/>
          </ac:picMkLst>
        </pc:picChg>
      </pc:sldChg>
      <pc:sldChg chg="addSp delSp modSp new mod">
        <pc:chgData name="Mohammed Faisal Khan" userId="8dbee532cfea6853" providerId="LiveId" clId="{5D79FCC3-E86C-4971-883A-F5A22604E7CD}" dt="2023-01-14T08:10:44.751" v="943" actId="1076"/>
        <pc:sldMkLst>
          <pc:docMk/>
          <pc:sldMk cId="1488995332" sldId="311"/>
        </pc:sldMkLst>
        <pc:spChg chg="del">
          <ac:chgData name="Mohammed Faisal Khan" userId="8dbee532cfea6853" providerId="LiveId" clId="{5D79FCC3-E86C-4971-883A-F5A22604E7CD}" dt="2023-01-14T07:52:34.986" v="796" actId="478"/>
          <ac:spMkLst>
            <pc:docMk/>
            <pc:sldMk cId="1488995332" sldId="311"/>
            <ac:spMk id="2" creationId="{001035B3-00B5-4DAD-815A-0648E3CBBE67}"/>
          </ac:spMkLst>
        </pc:spChg>
        <pc:spChg chg="del">
          <ac:chgData name="Mohammed Faisal Khan" userId="8dbee532cfea6853" providerId="LiveId" clId="{5D79FCC3-E86C-4971-883A-F5A22604E7CD}" dt="2023-01-14T07:52:36.376" v="797" actId="478"/>
          <ac:spMkLst>
            <pc:docMk/>
            <pc:sldMk cId="1488995332" sldId="311"/>
            <ac:spMk id="3" creationId="{54996F40-F443-4C97-8E45-079664465264}"/>
          </ac:spMkLst>
        </pc:spChg>
        <pc:spChg chg="add mod">
          <ac:chgData name="Mohammed Faisal Khan" userId="8dbee532cfea6853" providerId="LiveId" clId="{5D79FCC3-E86C-4971-883A-F5A22604E7CD}" dt="2023-01-14T07:53:16.287" v="828" actId="1076"/>
          <ac:spMkLst>
            <pc:docMk/>
            <pc:sldMk cId="1488995332" sldId="311"/>
            <ac:spMk id="5" creationId="{5E2C39D6-55A0-4B7C-B5D4-14B19BDE9C1E}"/>
          </ac:spMkLst>
        </pc:spChg>
        <pc:spChg chg="add mod">
          <ac:chgData name="Mohammed Faisal Khan" userId="8dbee532cfea6853" providerId="LiveId" clId="{5D79FCC3-E86C-4971-883A-F5A22604E7CD}" dt="2023-01-14T08:10:44.751" v="943" actId="1076"/>
          <ac:spMkLst>
            <pc:docMk/>
            <pc:sldMk cId="1488995332" sldId="311"/>
            <ac:spMk id="7" creationId="{0D734F19-8B29-41F6-945E-6EC6F3D87CD0}"/>
          </ac:spMkLst>
        </pc:spChg>
        <pc:spChg chg="add mod">
          <ac:chgData name="Mohammed Faisal Khan" userId="8dbee532cfea6853" providerId="LiveId" clId="{5D79FCC3-E86C-4971-883A-F5A22604E7CD}" dt="2023-01-14T08:09:47.616" v="937" actId="114"/>
          <ac:spMkLst>
            <pc:docMk/>
            <pc:sldMk cId="1488995332" sldId="311"/>
            <ac:spMk id="13" creationId="{0939D60D-CB80-42CF-B80E-5D5D7D91BBA3}"/>
          </ac:spMkLst>
        </pc:spChg>
        <pc:spChg chg="add mod">
          <ac:chgData name="Mohammed Faisal Khan" userId="8dbee532cfea6853" providerId="LiveId" clId="{5D79FCC3-E86C-4971-883A-F5A22604E7CD}" dt="2023-01-14T08:10:23.056" v="942" actId="14100"/>
          <ac:spMkLst>
            <pc:docMk/>
            <pc:sldMk cId="1488995332" sldId="311"/>
            <ac:spMk id="15" creationId="{6AC366AA-46D7-425F-9A89-4902785E3472}"/>
          </ac:spMkLst>
        </pc:spChg>
        <pc:picChg chg="add mod">
          <ac:chgData name="Mohammed Faisal Khan" userId="8dbee532cfea6853" providerId="LiveId" clId="{5D79FCC3-E86C-4971-883A-F5A22604E7CD}" dt="2023-01-14T08:07:51.269" v="883" actId="14100"/>
          <ac:picMkLst>
            <pc:docMk/>
            <pc:sldMk cId="1488995332" sldId="311"/>
            <ac:picMk id="9" creationId="{BCBE8215-18D7-4916-9EC9-91ED8D13B0B0}"/>
          </ac:picMkLst>
        </pc:picChg>
        <pc:picChg chg="add mod">
          <ac:chgData name="Mohammed Faisal Khan" userId="8dbee532cfea6853" providerId="LiveId" clId="{5D79FCC3-E86C-4971-883A-F5A22604E7CD}" dt="2023-01-14T08:07:48.340" v="882" actId="1076"/>
          <ac:picMkLst>
            <pc:docMk/>
            <pc:sldMk cId="1488995332" sldId="311"/>
            <ac:picMk id="11" creationId="{4C028FC7-0D28-4128-AC4D-AD99C2E8A5B2}"/>
          </ac:picMkLst>
        </pc:picChg>
      </pc:sldChg>
      <pc:sldChg chg="addSp delSp modSp new mod">
        <pc:chgData name="Mohammed Faisal Khan" userId="8dbee532cfea6853" providerId="LiveId" clId="{5D79FCC3-E86C-4971-883A-F5A22604E7CD}" dt="2023-01-14T08:17:27.903" v="1002" actId="1076"/>
        <pc:sldMkLst>
          <pc:docMk/>
          <pc:sldMk cId="2754168300" sldId="312"/>
        </pc:sldMkLst>
        <pc:spChg chg="del">
          <ac:chgData name="Mohammed Faisal Khan" userId="8dbee532cfea6853" providerId="LiveId" clId="{5D79FCC3-E86C-4971-883A-F5A22604E7CD}" dt="2023-01-14T07:53:30.990" v="829" actId="478"/>
          <ac:spMkLst>
            <pc:docMk/>
            <pc:sldMk cId="2754168300" sldId="312"/>
            <ac:spMk id="2" creationId="{D464E6D3-D550-4655-BDA5-11B0685474E9}"/>
          </ac:spMkLst>
        </pc:spChg>
        <pc:spChg chg="del">
          <ac:chgData name="Mohammed Faisal Khan" userId="8dbee532cfea6853" providerId="LiveId" clId="{5D79FCC3-E86C-4971-883A-F5A22604E7CD}" dt="2023-01-14T07:53:32.298" v="830" actId="478"/>
          <ac:spMkLst>
            <pc:docMk/>
            <pc:sldMk cId="2754168300" sldId="312"/>
            <ac:spMk id="3" creationId="{5AC29B06-46FC-4A82-965D-8A9B8A244DA1}"/>
          </ac:spMkLst>
        </pc:spChg>
        <pc:spChg chg="add mod">
          <ac:chgData name="Mohammed Faisal Khan" userId="8dbee532cfea6853" providerId="LiveId" clId="{5D79FCC3-E86C-4971-883A-F5A22604E7CD}" dt="2023-01-14T08:11:15.350" v="964" actId="1076"/>
          <ac:spMkLst>
            <pc:docMk/>
            <pc:sldMk cId="2754168300" sldId="312"/>
            <ac:spMk id="5" creationId="{E10A2E12-2AB0-4040-AD3F-712560E0F9B3}"/>
          </ac:spMkLst>
        </pc:spChg>
        <pc:picChg chg="add mod">
          <ac:chgData name="Mohammed Faisal Khan" userId="8dbee532cfea6853" providerId="LiveId" clId="{5D79FCC3-E86C-4971-883A-F5A22604E7CD}" dt="2023-01-14T08:17:27.903" v="1002" actId="1076"/>
          <ac:picMkLst>
            <pc:docMk/>
            <pc:sldMk cId="2754168300" sldId="312"/>
            <ac:picMk id="7" creationId="{6C9CE814-E643-45DE-A014-C11A4E37252D}"/>
          </ac:picMkLst>
        </pc:picChg>
      </pc:sldChg>
      <pc:sldChg chg="addSp delSp modSp new mod">
        <pc:chgData name="Mohammed Faisal Khan" userId="8dbee532cfea6853" providerId="LiveId" clId="{5D79FCC3-E86C-4971-883A-F5A22604E7CD}" dt="2023-01-14T08:20:01.143" v="1023" actId="1076"/>
        <pc:sldMkLst>
          <pc:docMk/>
          <pc:sldMk cId="2303761499" sldId="313"/>
        </pc:sldMkLst>
        <pc:spChg chg="del">
          <ac:chgData name="Mohammed Faisal Khan" userId="8dbee532cfea6853" providerId="LiveId" clId="{5D79FCC3-E86C-4971-883A-F5A22604E7CD}" dt="2023-01-14T07:53:36.398" v="832" actId="478"/>
          <ac:spMkLst>
            <pc:docMk/>
            <pc:sldMk cId="2303761499" sldId="313"/>
            <ac:spMk id="2" creationId="{7B76868B-3C24-45D9-ABEA-B0FAA7D9E975}"/>
          </ac:spMkLst>
        </pc:spChg>
        <pc:spChg chg="del">
          <ac:chgData name="Mohammed Faisal Khan" userId="8dbee532cfea6853" providerId="LiveId" clId="{5D79FCC3-E86C-4971-883A-F5A22604E7CD}" dt="2023-01-14T07:53:34.834" v="831" actId="478"/>
          <ac:spMkLst>
            <pc:docMk/>
            <pc:sldMk cId="2303761499" sldId="313"/>
            <ac:spMk id="3" creationId="{0EFD2BBE-BA9D-409D-BED7-5AC06B7091AD}"/>
          </ac:spMkLst>
        </pc:spChg>
        <pc:spChg chg="add mod">
          <ac:chgData name="Mohammed Faisal Khan" userId="8dbee532cfea6853" providerId="LiveId" clId="{5D79FCC3-E86C-4971-883A-F5A22604E7CD}" dt="2023-01-14T08:13:06.554" v="996" actId="1076"/>
          <ac:spMkLst>
            <pc:docMk/>
            <pc:sldMk cId="2303761499" sldId="313"/>
            <ac:spMk id="5" creationId="{CA677C0B-F49A-4E61-BACB-D12E0C131325}"/>
          </ac:spMkLst>
        </pc:spChg>
        <pc:picChg chg="add mod">
          <ac:chgData name="Mohammed Faisal Khan" userId="8dbee532cfea6853" providerId="LiveId" clId="{5D79FCC3-E86C-4971-883A-F5A22604E7CD}" dt="2023-01-14T08:20:01.143" v="1023" actId="1076"/>
          <ac:picMkLst>
            <pc:docMk/>
            <pc:sldMk cId="2303761499" sldId="313"/>
            <ac:picMk id="7" creationId="{941204CC-9F50-42CD-80F1-56D87B2F4004}"/>
          </ac:picMkLst>
        </pc:picChg>
      </pc:sldChg>
      <pc:sldChg chg="addSp delSp modSp new mod">
        <pc:chgData name="Mohammed Faisal Khan" userId="8dbee532cfea6853" providerId="LiveId" clId="{5D79FCC3-E86C-4971-883A-F5A22604E7CD}" dt="2023-01-14T08:19:27.636" v="1020" actId="1076"/>
        <pc:sldMkLst>
          <pc:docMk/>
          <pc:sldMk cId="1920197102" sldId="314"/>
        </pc:sldMkLst>
        <pc:spChg chg="del">
          <ac:chgData name="Mohammed Faisal Khan" userId="8dbee532cfea6853" providerId="LiveId" clId="{5D79FCC3-E86C-4971-883A-F5A22604E7CD}" dt="2023-01-14T08:18:46.959" v="1004" actId="478"/>
          <ac:spMkLst>
            <pc:docMk/>
            <pc:sldMk cId="1920197102" sldId="314"/>
            <ac:spMk id="2" creationId="{A0002936-A97C-4C57-B70F-954A14684D7C}"/>
          </ac:spMkLst>
        </pc:spChg>
        <pc:spChg chg="del">
          <ac:chgData name="Mohammed Faisal Khan" userId="8dbee532cfea6853" providerId="LiveId" clId="{5D79FCC3-E86C-4971-883A-F5A22604E7CD}" dt="2023-01-14T08:18:48.342" v="1005" actId="478"/>
          <ac:spMkLst>
            <pc:docMk/>
            <pc:sldMk cId="1920197102" sldId="314"/>
            <ac:spMk id="3" creationId="{331137B9-7404-45B6-A5D2-83892745051F}"/>
          </ac:spMkLst>
        </pc:spChg>
        <pc:spChg chg="add mod">
          <ac:chgData name="Mohammed Faisal Khan" userId="8dbee532cfea6853" providerId="LiveId" clId="{5D79FCC3-E86C-4971-883A-F5A22604E7CD}" dt="2023-01-14T08:19:27.636" v="1020" actId="1076"/>
          <ac:spMkLst>
            <pc:docMk/>
            <pc:sldMk cId="1920197102" sldId="314"/>
            <ac:spMk id="5" creationId="{5CA588C2-2E18-42F6-BBE8-7D99FD3EE25F}"/>
          </ac:spMkLst>
        </pc:spChg>
      </pc:sldChg>
      <pc:sldChg chg="delSp new del mod">
        <pc:chgData name="Mohammed Faisal Khan" userId="8dbee532cfea6853" providerId="LiveId" clId="{5D79FCC3-E86C-4971-883A-F5A22604E7CD}" dt="2023-01-14T08:13:22.540" v="997" actId="47"/>
        <pc:sldMkLst>
          <pc:docMk/>
          <pc:sldMk cId="3715199807" sldId="314"/>
        </pc:sldMkLst>
        <pc:spChg chg="del">
          <ac:chgData name="Mohammed Faisal Khan" userId="8dbee532cfea6853" providerId="LiveId" clId="{5D79FCC3-E86C-4971-883A-F5A22604E7CD}" dt="2023-01-14T07:53:39.683" v="833" actId="478"/>
          <ac:spMkLst>
            <pc:docMk/>
            <pc:sldMk cId="3715199807" sldId="314"/>
            <ac:spMk id="2" creationId="{514ECEF1-8D8A-4164-B032-6657A48A5DFE}"/>
          </ac:spMkLst>
        </pc:spChg>
        <pc:spChg chg="del">
          <ac:chgData name="Mohammed Faisal Khan" userId="8dbee532cfea6853" providerId="LiveId" clId="{5D79FCC3-E86C-4971-883A-F5A22604E7CD}" dt="2023-01-14T07:53:41.013" v="834" actId="478"/>
          <ac:spMkLst>
            <pc:docMk/>
            <pc:sldMk cId="3715199807" sldId="314"/>
            <ac:spMk id="3" creationId="{7F2B7B47-40C1-4BA2-B418-E642D06C7918}"/>
          </ac:spMkLst>
        </pc:spChg>
      </pc:sldChg>
      <pc:sldChg chg="addSp delSp modSp new mod">
        <pc:chgData name="Mohammed Faisal Khan" userId="8dbee532cfea6853" providerId="LiveId" clId="{5D79FCC3-E86C-4971-883A-F5A22604E7CD}" dt="2023-01-19T10:56:25.256" v="1051" actId="1076"/>
        <pc:sldMkLst>
          <pc:docMk/>
          <pc:sldMk cId="2263931625" sldId="315"/>
        </pc:sldMkLst>
        <pc:spChg chg="del">
          <ac:chgData name="Mohammed Faisal Khan" userId="8dbee532cfea6853" providerId="LiveId" clId="{5D79FCC3-E86C-4971-883A-F5A22604E7CD}" dt="2023-01-19T10:55:26.639" v="1042" actId="478"/>
          <ac:spMkLst>
            <pc:docMk/>
            <pc:sldMk cId="2263931625" sldId="315"/>
            <ac:spMk id="2" creationId="{7FCED496-EFB2-4D68-B2B9-76BF332D5FB3}"/>
          </ac:spMkLst>
        </pc:spChg>
        <pc:spChg chg="del">
          <ac:chgData name="Mohammed Faisal Khan" userId="8dbee532cfea6853" providerId="LiveId" clId="{5D79FCC3-E86C-4971-883A-F5A22604E7CD}" dt="2023-01-19T10:55:28.139" v="1043" actId="478"/>
          <ac:spMkLst>
            <pc:docMk/>
            <pc:sldMk cId="2263931625" sldId="315"/>
            <ac:spMk id="3" creationId="{D9AEA141-EC4D-47FA-8D16-1C528F890FB4}"/>
          </ac:spMkLst>
        </pc:spChg>
        <pc:picChg chg="add mod">
          <ac:chgData name="Mohammed Faisal Khan" userId="8dbee532cfea6853" providerId="LiveId" clId="{5D79FCC3-E86C-4971-883A-F5A22604E7CD}" dt="2023-01-19T10:55:47.926" v="1048" actId="1076"/>
          <ac:picMkLst>
            <pc:docMk/>
            <pc:sldMk cId="2263931625" sldId="315"/>
            <ac:picMk id="4" creationId="{02C83557-1E5F-4F3B-9B3D-375E74C54CF2}"/>
          </ac:picMkLst>
        </pc:picChg>
        <pc:picChg chg="add mod">
          <ac:chgData name="Mohammed Faisal Khan" userId="8dbee532cfea6853" providerId="LiveId" clId="{5D79FCC3-E86C-4971-883A-F5A22604E7CD}" dt="2023-01-19T10:56:25.256" v="1051" actId="1076"/>
          <ac:picMkLst>
            <pc:docMk/>
            <pc:sldMk cId="2263931625" sldId="315"/>
            <ac:picMk id="6" creationId="{42B6C716-B6EB-4C64-B114-09B84AC44472}"/>
          </ac:picMkLst>
        </pc:picChg>
      </pc:sldChg>
      <pc:sldChg chg="delSp new del mod">
        <pc:chgData name="Mohammed Faisal Khan" userId="8dbee532cfea6853" providerId="LiveId" clId="{5D79FCC3-E86C-4971-883A-F5A22604E7CD}" dt="2023-01-14T08:13:24.013" v="998" actId="47"/>
        <pc:sldMkLst>
          <pc:docMk/>
          <pc:sldMk cId="3616253811" sldId="315"/>
        </pc:sldMkLst>
        <pc:spChg chg="del">
          <ac:chgData name="Mohammed Faisal Khan" userId="8dbee532cfea6853" providerId="LiveId" clId="{5D79FCC3-E86C-4971-883A-F5A22604E7CD}" dt="2023-01-14T07:53:44.639" v="835" actId="478"/>
          <ac:spMkLst>
            <pc:docMk/>
            <pc:sldMk cId="3616253811" sldId="315"/>
            <ac:spMk id="2" creationId="{81D60275-6FFA-479A-9BA5-E62905ED76C9}"/>
          </ac:spMkLst>
        </pc:spChg>
        <pc:spChg chg="del">
          <ac:chgData name="Mohammed Faisal Khan" userId="8dbee532cfea6853" providerId="LiveId" clId="{5D79FCC3-E86C-4971-883A-F5A22604E7CD}" dt="2023-01-14T07:53:46.550" v="836" actId="478"/>
          <ac:spMkLst>
            <pc:docMk/>
            <pc:sldMk cId="3616253811" sldId="315"/>
            <ac:spMk id="3" creationId="{C119C442-C1D4-4B86-85D2-AA734F07D28E}"/>
          </ac:spMkLst>
        </pc:spChg>
      </pc:sldChg>
      <pc:sldChg chg="delSp new del mod">
        <pc:chgData name="Mohammed Faisal Khan" userId="8dbee532cfea6853" providerId="LiveId" clId="{5D79FCC3-E86C-4971-883A-F5A22604E7CD}" dt="2023-01-14T08:13:24.824" v="999" actId="47"/>
        <pc:sldMkLst>
          <pc:docMk/>
          <pc:sldMk cId="322312383" sldId="316"/>
        </pc:sldMkLst>
        <pc:spChg chg="del">
          <ac:chgData name="Mohammed Faisal Khan" userId="8dbee532cfea6853" providerId="LiveId" clId="{5D79FCC3-E86C-4971-883A-F5A22604E7CD}" dt="2023-01-14T07:53:51.229" v="837" actId="478"/>
          <ac:spMkLst>
            <pc:docMk/>
            <pc:sldMk cId="322312383" sldId="316"/>
            <ac:spMk id="2" creationId="{874EF26A-FB85-4961-8C95-C0AE4878D48F}"/>
          </ac:spMkLst>
        </pc:spChg>
        <pc:spChg chg="del">
          <ac:chgData name="Mohammed Faisal Khan" userId="8dbee532cfea6853" providerId="LiveId" clId="{5D79FCC3-E86C-4971-883A-F5A22604E7CD}" dt="2023-01-14T07:53:52.497" v="838" actId="478"/>
          <ac:spMkLst>
            <pc:docMk/>
            <pc:sldMk cId="322312383" sldId="316"/>
            <ac:spMk id="3" creationId="{4F297883-7587-4C58-A114-CB6406FC50B5}"/>
          </ac:spMkLst>
        </pc:spChg>
      </pc:sldChg>
      <pc:sldChg chg="addSp delSp modSp new mod ord">
        <pc:chgData name="Mohammed Faisal Khan" userId="8dbee532cfea6853" providerId="LiveId" clId="{5D79FCC3-E86C-4971-883A-F5A22604E7CD}" dt="2023-01-19T12:18:50.618" v="1423" actId="115"/>
        <pc:sldMkLst>
          <pc:docMk/>
          <pc:sldMk cId="1072318636" sldId="316"/>
        </pc:sldMkLst>
        <pc:spChg chg="del">
          <ac:chgData name="Mohammed Faisal Khan" userId="8dbee532cfea6853" providerId="LiveId" clId="{5D79FCC3-E86C-4971-883A-F5A22604E7CD}" dt="2023-01-19T11:51:43.216" v="1055" actId="478"/>
          <ac:spMkLst>
            <pc:docMk/>
            <pc:sldMk cId="1072318636" sldId="316"/>
            <ac:spMk id="2" creationId="{2F26CE5A-FFCE-4195-B7A1-C376EFD07A2E}"/>
          </ac:spMkLst>
        </pc:spChg>
        <pc:spChg chg="del">
          <ac:chgData name="Mohammed Faisal Khan" userId="8dbee532cfea6853" providerId="LiveId" clId="{5D79FCC3-E86C-4971-883A-F5A22604E7CD}" dt="2023-01-19T11:51:44.710" v="1056" actId="478"/>
          <ac:spMkLst>
            <pc:docMk/>
            <pc:sldMk cId="1072318636" sldId="316"/>
            <ac:spMk id="3" creationId="{B718D06D-889B-44A5-8451-650A61B45DAA}"/>
          </ac:spMkLst>
        </pc:spChg>
        <pc:spChg chg="add mod">
          <ac:chgData name="Mohammed Faisal Khan" userId="8dbee532cfea6853" providerId="LiveId" clId="{5D79FCC3-E86C-4971-883A-F5A22604E7CD}" dt="2023-01-19T12:18:42.976" v="1421" actId="1076"/>
          <ac:spMkLst>
            <pc:docMk/>
            <pc:sldMk cId="1072318636" sldId="316"/>
            <ac:spMk id="5" creationId="{EC275242-FA33-40F8-B47E-B69F77743485}"/>
          </ac:spMkLst>
        </pc:spChg>
        <pc:spChg chg="add mod">
          <ac:chgData name="Mohammed Faisal Khan" userId="8dbee532cfea6853" providerId="LiveId" clId="{5D79FCC3-E86C-4971-883A-F5A22604E7CD}" dt="2023-01-19T12:18:50.618" v="1423" actId="115"/>
          <ac:spMkLst>
            <pc:docMk/>
            <pc:sldMk cId="1072318636" sldId="316"/>
            <ac:spMk id="7" creationId="{08DFA4A9-AD7D-4988-BCFE-50DE545E209E}"/>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6B9C1C9-B995-48F1-84F9-4DE133F87E9E}" type="datetimeFigureOut">
              <a:rPr lang="en-IN" smtClean="0"/>
              <a:t>19-01-2023</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2692694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B9C1C9-B995-48F1-84F9-4DE133F87E9E}" type="datetimeFigureOut">
              <a:rPr lang="en-IN" smtClean="0"/>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742340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B9C1C9-B995-48F1-84F9-4DE133F87E9E}" type="datetimeFigureOut">
              <a:rPr lang="en-IN" smtClean="0"/>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609594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B9C1C9-B995-48F1-84F9-4DE133F87E9E}" type="datetimeFigureOut">
              <a:rPr lang="en-IN" smtClean="0"/>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731EC6-BA9C-4925-B4A7-37A3782D69B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08323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B9C1C9-B995-48F1-84F9-4DE133F87E9E}" type="datetimeFigureOut">
              <a:rPr lang="en-IN" smtClean="0"/>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2944136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B9C1C9-B995-48F1-84F9-4DE133F87E9E}" type="datetimeFigureOut">
              <a:rPr lang="en-IN" smtClean="0"/>
              <a:t>19-01-2023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367032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B9C1C9-B995-48F1-84F9-4DE133F87E9E}" type="datetimeFigureOut">
              <a:rPr lang="en-IN" smtClean="0"/>
              <a:t>19-01-2023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2566878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B9C1C9-B995-48F1-84F9-4DE133F87E9E}" type="datetimeFigureOut">
              <a:rPr lang="en-IN" smtClean="0"/>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4264982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B9C1C9-B995-48F1-84F9-4DE133F87E9E}" type="datetimeFigureOut">
              <a:rPr lang="en-IN" smtClean="0"/>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266398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B9C1C9-B995-48F1-84F9-4DE133F87E9E}" type="datetimeFigureOut">
              <a:rPr lang="en-IN" smtClean="0"/>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3310139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B9C1C9-B995-48F1-84F9-4DE133F87E9E}" type="datetimeFigureOut">
              <a:rPr lang="en-IN" smtClean="0"/>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1905671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B9C1C9-B995-48F1-84F9-4DE133F87E9E}" type="datetimeFigureOut">
              <a:rPr lang="en-IN" smtClean="0"/>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106310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B9C1C9-B995-48F1-84F9-4DE133F87E9E}" type="datetimeFigureOut">
              <a:rPr lang="en-IN" smtClean="0"/>
              <a:t>19-01-2023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3691056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B9C1C9-B995-48F1-84F9-4DE133F87E9E}" type="datetimeFigureOut">
              <a:rPr lang="en-IN" smtClean="0"/>
              <a:t>19-01-2023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2079334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B9C1C9-B995-48F1-84F9-4DE133F87E9E}" type="datetimeFigureOut">
              <a:rPr lang="en-IN" smtClean="0"/>
              <a:t>19-01-2023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107467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B9C1C9-B995-48F1-84F9-4DE133F87E9E}" type="datetimeFigureOut">
              <a:rPr lang="en-IN" smtClean="0"/>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2487846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B9C1C9-B995-48F1-84F9-4DE133F87E9E}" type="datetimeFigureOut">
              <a:rPr lang="en-IN" smtClean="0"/>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731EC6-BA9C-4925-B4A7-37A3782D69BE}" type="slidenum">
              <a:rPr lang="en-IN" smtClean="0"/>
              <a:t>‹#›</a:t>
            </a:fld>
            <a:endParaRPr lang="en-IN"/>
          </a:p>
        </p:txBody>
      </p:sp>
    </p:spTree>
    <p:extLst>
      <p:ext uri="{BB962C8B-B14F-4D97-AF65-F5344CB8AC3E}">
        <p14:creationId xmlns:p14="http://schemas.microsoft.com/office/powerpoint/2010/main" val="2016287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6B9C1C9-B995-48F1-84F9-4DE133F87E9E}" type="datetimeFigureOut">
              <a:rPr lang="en-IN" smtClean="0"/>
              <a:t>19-01-2023</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B731EC6-BA9C-4925-B4A7-37A3782D69BE}" type="slidenum">
              <a:rPr lang="en-IN" smtClean="0"/>
              <a:t>‹#›</a:t>
            </a:fld>
            <a:endParaRPr lang="en-IN"/>
          </a:p>
        </p:txBody>
      </p:sp>
    </p:spTree>
    <p:extLst>
      <p:ext uri="{BB962C8B-B14F-4D97-AF65-F5344CB8AC3E}">
        <p14:creationId xmlns:p14="http://schemas.microsoft.com/office/powerpoint/2010/main" val="1371589725"/>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69A7-CF50-4D01-BF2C-5C07EF64707C}"/>
              </a:ext>
            </a:extLst>
          </p:cNvPr>
          <p:cNvSpPr>
            <a:spLocks noGrp="1"/>
          </p:cNvSpPr>
          <p:nvPr>
            <p:ph type="ctrTitle"/>
          </p:nvPr>
        </p:nvSpPr>
        <p:spPr>
          <a:xfrm>
            <a:off x="2964249" y="2772291"/>
            <a:ext cx="6263497" cy="3191775"/>
          </a:xfrm>
        </p:spPr>
        <p:txBody>
          <a:bodyPr>
            <a:noAutofit/>
          </a:bodyPr>
          <a:lstStyle/>
          <a:p>
            <a:pPr>
              <a:spcAft>
                <a:spcPts val="600"/>
              </a:spcAft>
            </a:pPr>
            <a:r>
              <a:rPr lang="en-US" sz="3200" b="1" i="1" dirty="0">
                <a:solidFill>
                  <a:srgbClr val="002060"/>
                </a:solidFill>
              </a:rPr>
              <a:t>1. Mohammed Faisal Khan</a:t>
            </a:r>
            <a:br>
              <a:rPr lang="en-US" sz="3200" b="1" i="1" dirty="0">
                <a:solidFill>
                  <a:srgbClr val="002060"/>
                </a:solidFill>
              </a:rPr>
            </a:br>
            <a:r>
              <a:rPr lang="en-US" sz="3200" b="1" i="1" dirty="0">
                <a:solidFill>
                  <a:srgbClr val="002060"/>
                </a:solidFill>
              </a:rPr>
              <a:t>2. Shaikh </a:t>
            </a:r>
            <a:r>
              <a:rPr lang="en-US" sz="3200" b="1" i="1" dirty="0" err="1">
                <a:solidFill>
                  <a:srgbClr val="002060"/>
                </a:solidFill>
              </a:rPr>
              <a:t>Faraaz</a:t>
            </a:r>
            <a:r>
              <a:rPr lang="en-US" sz="3200" b="1" i="1" dirty="0">
                <a:solidFill>
                  <a:srgbClr val="002060"/>
                </a:solidFill>
              </a:rPr>
              <a:t> Abdul Jabbar</a:t>
            </a:r>
            <a:br>
              <a:rPr lang="en-US" sz="3200" b="1" i="1" dirty="0">
                <a:solidFill>
                  <a:srgbClr val="002060"/>
                </a:solidFill>
              </a:rPr>
            </a:br>
            <a:r>
              <a:rPr lang="en-US" sz="3200" b="1" i="1" dirty="0">
                <a:solidFill>
                  <a:srgbClr val="002060"/>
                </a:solidFill>
              </a:rPr>
              <a:t>3. </a:t>
            </a:r>
            <a:r>
              <a:rPr lang="en-US" sz="3200" b="1" i="1" dirty="0" err="1">
                <a:solidFill>
                  <a:srgbClr val="002060"/>
                </a:solidFill>
              </a:rPr>
              <a:t>Sampada</a:t>
            </a:r>
            <a:r>
              <a:rPr lang="en-US" sz="3200" b="1" i="1" dirty="0">
                <a:solidFill>
                  <a:srgbClr val="002060"/>
                </a:solidFill>
              </a:rPr>
              <a:t> Shankar </a:t>
            </a:r>
            <a:r>
              <a:rPr lang="en-US" sz="3200" b="1" i="1" dirty="0" err="1">
                <a:solidFill>
                  <a:srgbClr val="002060"/>
                </a:solidFill>
              </a:rPr>
              <a:t>Dudhane</a:t>
            </a:r>
            <a:br>
              <a:rPr lang="en-US" sz="3200" b="1" i="1" dirty="0">
                <a:solidFill>
                  <a:srgbClr val="002060"/>
                </a:solidFill>
              </a:rPr>
            </a:br>
            <a:r>
              <a:rPr lang="en-US" sz="3200" b="1" i="1" dirty="0">
                <a:solidFill>
                  <a:srgbClr val="002060"/>
                </a:solidFill>
              </a:rPr>
              <a:t>4. Monika Prakash </a:t>
            </a:r>
            <a:r>
              <a:rPr lang="en-US" sz="3200" b="1" i="1" dirty="0" err="1">
                <a:solidFill>
                  <a:srgbClr val="002060"/>
                </a:solidFill>
              </a:rPr>
              <a:t>Kondalwade</a:t>
            </a:r>
            <a:br>
              <a:rPr lang="en-US" sz="3200" b="1" i="1" dirty="0">
                <a:solidFill>
                  <a:srgbClr val="002060"/>
                </a:solidFill>
              </a:rPr>
            </a:br>
            <a:r>
              <a:rPr lang="en-US" sz="3200" b="1" i="1" dirty="0">
                <a:solidFill>
                  <a:srgbClr val="002060"/>
                </a:solidFill>
              </a:rPr>
              <a:t>5. </a:t>
            </a:r>
            <a:r>
              <a:rPr lang="en-US" sz="3200" b="1" i="1" dirty="0" err="1">
                <a:solidFill>
                  <a:srgbClr val="002060"/>
                </a:solidFill>
              </a:rPr>
              <a:t>Mrunmayee</a:t>
            </a:r>
            <a:r>
              <a:rPr lang="en-US" sz="3200" b="1" i="1" dirty="0">
                <a:solidFill>
                  <a:srgbClr val="002060"/>
                </a:solidFill>
              </a:rPr>
              <a:t> </a:t>
            </a:r>
            <a:r>
              <a:rPr lang="en-US" sz="3200" b="1" i="1" dirty="0" err="1">
                <a:solidFill>
                  <a:srgbClr val="002060"/>
                </a:solidFill>
              </a:rPr>
              <a:t>Khapariye</a:t>
            </a:r>
            <a:br>
              <a:rPr lang="en-US" sz="3200" b="1" i="1" dirty="0">
                <a:solidFill>
                  <a:srgbClr val="002060"/>
                </a:solidFill>
              </a:rPr>
            </a:br>
            <a:r>
              <a:rPr lang="en-US" sz="3200" b="1" i="1" dirty="0">
                <a:solidFill>
                  <a:srgbClr val="002060"/>
                </a:solidFill>
              </a:rPr>
              <a:t>6. Abhijeet </a:t>
            </a:r>
            <a:r>
              <a:rPr lang="en-US" sz="3200" b="1" i="1" dirty="0" err="1">
                <a:solidFill>
                  <a:srgbClr val="002060"/>
                </a:solidFill>
              </a:rPr>
              <a:t>Thorat</a:t>
            </a:r>
            <a:r>
              <a:rPr lang="en-US" sz="3200" b="1" i="1" dirty="0">
                <a:solidFill>
                  <a:srgbClr val="002060"/>
                </a:solidFill>
              </a:rPr>
              <a:t> </a:t>
            </a:r>
            <a:br>
              <a:rPr lang="en-US" sz="3200" b="1" i="1" dirty="0">
                <a:solidFill>
                  <a:srgbClr val="002060"/>
                </a:solidFill>
              </a:rPr>
            </a:br>
            <a:r>
              <a:rPr lang="en-US" sz="3200" b="1" i="1" dirty="0">
                <a:solidFill>
                  <a:srgbClr val="002060"/>
                </a:solidFill>
              </a:rPr>
              <a:t>7. Mukesh</a:t>
            </a:r>
            <a:endParaRPr lang="en-IN" sz="3200" b="1" i="1" dirty="0">
              <a:solidFill>
                <a:srgbClr val="002060"/>
              </a:solidFill>
            </a:endParaRPr>
          </a:p>
        </p:txBody>
      </p:sp>
      <p:sp>
        <p:nvSpPr>
          <p:cNvPr id="3" name="Subtitle 2">
            <a:extLst>
              <a:ext uri="{FF2B5EF4-FFF2-40B4-BE49-F238E27FC236}">
                <a16:creationId xmlns:a16="http://schemas.microsoft.com/office/drawing/2014/main" id="{44DBD3EF-4762-40BF-B1C3-6ABA0B5138F0}"/>
              </a:ext>
            </a:extLst>
          </p:cNvPr>
          <p:cNvSpPr>
            <a:spLocks noGrp="1"/>
          </p:cNvSpPr>
          <p:nvPr>
            <p:ph type="subTitle" idx="1"/>
          </p:nvPr>
        </p:nvSpPr>
        <p:spPr>
          <a:xfrm>
            <a:off x="3775491" y="1671328"/>
            <a:ext cx="4641012" cy="780179"/>
          </a:xfrm>
        </p:spPr>
        <p:txBody>
          <a:bodyPr>
            <a:normAutofit fontScale="85000" lnSpcReduction="20000"/>
          </a:bodyPr>
          <a:lstStyle/>
          <a:p>
            <a:r>
              <a:rPr lang="en-IN" sz="4700" b="1" i="1" u="sng" dirty="0">
                <a:solidFill>
                  <a:srgbClr val="002060"/>
                </a:solidFill>
              </a:rPr>
              <a:t>P – 178</a:t>
            </a:r>
            <a:r>
              <a:rPr lang="en-IN" sz="4700" b="1" i="1" dirty="0">
                <a:solidFill>
                  <a:srgbClr val="002060"/>
                </a:solidFill>
              </a:rPr>
              <a:t> </a:t>
            </a:r>
            <a:r>
              <a:rPr lang="en-IN" sz="5200" b="1" dirty="0">
                <a:solidFill>
                  <a:srgbClr val="002060"/>
                </a:solidFill>
              </a:rPr>
              <a:t>: </a:t>
            </a:r>
            <a:r>
              <a:rPr lang="en-IN" sz="4700" b="1" i="1" u="sng" dirty="0">
                <a:solidFill>
                  <a:srgbClr val="002060"/>
                </a:solidFill>
              </a:rPr>
              <a:t>GROUP 2</a:t>
            </a:r>
          </a:p>
          <a:p>
            <a:endParaRPr lang="en-IN" u="sng" dirty="0"/>
          </a:p>
        </p:txBody>
      </p:sp>
      <p:sp>
        <p:nvSpPr>
          <p:cNvPr id="5" name="TextBox 4">
            <a:extLst>
              <a:ext uri="{FF2B5EF4-FFF2-40B4-BE49-F238E27FC236}">
                <a16:creationId xmlns:a16="http://schemas.microsoft.com/office/drawing/2014/main" id="{07CB98C3-7D03-4613-AE24-23CB8D46AD10}"/>
              </a:ext>
            </a:extLst>
          </p:cNvPr>
          <p:cNvSpPr txBox="1"/>
          <p:nvPr/>
        </p:nvSpPr>
        <p:spPr>
          <a:xfrm>
            <a:off x="1120584" y="519547"/>
            <a:ext cx="9950828" cy="707886"/>
          </a:xfrm>
          <a:prstGeom prst="rect">
            <a:avLst/>
          </a:prstGeom>
          <a:noFill/>
        </p:spPr>
        <p:txBody>
          <a:bodyPr wrap="square">
            <a:spAutoFit/>
          </a:bodyPr>
          <a:lstStyle/>
          <a:p>
            <a:pPr algn="ctr"/>
            <a:r>
              <a:rPr lang="en-US" sz="4000" b="1" i="1" u="sng" dirty="0">
                <a:solidFill>
                  <a:srgbClr val="002060"/>
                </a:solidFill>
                <a:effectLst/>
                <a:latin typeface="Helvetica Neue"/>
              </a:rPr>
              <a:t>HOTEL RATING CLASSIFICATION</a:t>
            </a:r>
            <a:endParaRPr lang="en-IN" sz="4000" u="sng" dirty="0"/>
          </a:p>
        </p:txBody>
      </p:sp>
    </p:spTree>
    <p:extLst>
      <p:ext uri="{BB962C8B-B14F-4D97-AF65-F5344CB8AC3E}">
        <p14:creationId xmlns:p14="http://schemas.microsoft.com/office/powerpoint/2010/main" val="2709957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77AAEA-DCE1-4772-96A5-C5EC9C296CD2}"/>
              </a:ext>
            </a:extLst>
          </p:cNvPr>
          <p:cNvSpPr txBox="1"/>
          <p:nvPr/>
        </p:nvSpPr>
        <p:spPr>
          <a:xfrm>
            <a:off x="1267393" y="285474"/>
            <a:ext cx="8023256" cy="534036"/>
          </a:xfrm>
          <a:prstGeom prst="rect">
            <a:avLst/>
          </a:prstGeom>
          <a:noFill/>
        </p:spPr>
        <p:txBody>
          <a:bodyPr wrap="square">
            <a:spAutoFit/>
          </a:bodyPr>
          <a:lstStyle/>
          <a:p>
            <a:pPr algn="l"/>
            <a:r>
              <a:rPr lang="en-US" sz="2800" b="1" i="1" dirty="0">
                <a:solidFill>
                  <a:srgbClr val="002060"/>
                </a:solidFill>
                <a:latin typeface="+mj-lt"/>
              </a:rPr>
              <a:t>3</a:t>
            </a:r>
            <a:r>
              <a:rPr lang="en-US" sz="2800" b="1" i="1" dirty="0">
                <a:solidFill>
                  <a:srgbClr val="002060"/>
                </a:solidFill>
                <a:effectLst/>
                <a:latin typeface="+mj-lt"/>
              </a:rPr>
              <a:t>.2 Number of Words Appearing in Each Hotel Reviews :</a:t>
            </a:r>
          </a:p>
        </p:txBody>
      </p:sp>
      <p:pic>
        <p:nvPicPr>
          <p:cNvPr id="7" name="Picture 6">
            <a:extLst>
              <a:ext uri="{FF2B5EF4-FFF2-40B4-BE49-F238E27FC236}">
                <a16:creationId xmlns:a16="http://schemas.microsoft.com/office/drawing/2014/main" id="{FDD6C1C6-E2CE-4673-A828-3CB538830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699" y="1349543"/>
            <a:ext cx="6185593" cy="4158914"/>
          </a:xfrm>
          <a:prstGeom prst="rect">
            <a:avLst/>
          </a:prstGeom>
        </p:spPr>
      </p:pic>
      <p:sp>
        <p:nvSpPr>
          <p:cNvPr id="9" name="TextBox 8">
            <a:extLst>
              <a:ext uri="{FF2B5EF4-FFF2-40B4-BE49-F238E27FC236}">
                <a16:creationId xmlns:a16="http://schemas.microsoft.com/office/drawing/2014/main" id="{EB7354EA-0674-4288-8ECF-ECD24AA2DB43}"/>
              </a:ext>
            </a:extLst>
          </p:cNvPr>
          <p:cNvSpPr txBox="1"/>
          <p:nvPr/>
        </p:nvSpPr>
        <p:spPr>
          <a:xfrm>
            <a:off x="455889" y="2505670"/>
            <a:ext cx="4331772" cy="923330"/>
          </a:xfrm>
          <a:prstGeom prst="rect">
            <a:avLst/>
          </a:prstGeom>
          <a:noFill/>
        </p:spPr>
        <p:txBody>
          <a:bodyPr wrap="square">
            <a:spAutoFit/>
          </a:bodyPr>
          <a:lstStyle/>
          <a:p>
            <a:pPr algn="l"/>
            <a:r>
              <a:rPr lang="en-US" i="1" dirty="0">
                <a:solidFill>
                  <a:srgbClr val="002060"/>
                </a:solidFill>
                <a:effectLst/>
                <a:latin typeface="Helvetica Neue"/>
              </a:rPr>
              <a:t>It is clear that the number of words in Hotel Reviews ranges from 1 to 750 and mostly falls b/w 1 to 250 words.</a:t>
            </a:r>
          </a:p>
        </p:txBody>
      </p:sp>
    </p:spTree>
    <p:extLst>
      <p:ext uri="{BB962C8B-B14F-4D97-AF65-F5344CB8AC3E}">
        <p14:creationId xmlns:p14="http://schemas.microsoft.com/office/powerpoint/2010/main" val="233344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8F2BDC-3CBC-4BBA-BCD5-120CC6D0CB99}"/>
              </a:ext>
            </a:extLst>
          </p:cNvPr>
          <p:cNvSpPr txBox="1"/>
          <p:nvPr/>
        </p:nvSpPr>
        <p:spPr>
          <a:xfrm>
            <a:off x="1220031" y="255905"/>
            <a:ext cx="7893860" cy="523220"/>
          </a:xfrm>
          <a:prstGeom prst="rect">
            <a:avLst/>
          </a:prstGeom>
          <a:noFill/>
        </p:spPr>
        <p:txBody>
          <a:bodyPr wrap="square">
            <a:spAutoFit/>
          </a:bodyPr>
          <a:lstStyle/>
          <a:p>
            <a:pPr algn="l"/>
            <a:r>
              <a:rPr lang="en-US" sz="2800" b="1" i="1" dirty="0">
                <a:solidFill>
                  <a:srgbClr val="002060"/>
                </a:solidFill>
                <a:latin typeface="+mj-lt"/>
              </a:rPr>
              <a:t>3</a:t>
            </a:r>
            <a:r>
              <a:rPr lang="en-US" sz="2800" b="1" i="1" dirty="0">
                <a:solidFill>
                  <a:srgbClr val="002060"/>
                </a:solidFill>
                <a:effectLst/>
                <a:latin typeface="+mj-lt"/>
              </a:rPr>
              <a:t>.3 Check the Average Word Length in Each Sentence :</a:t>
            </a:r>
          </a:p>
        </p:txBody>
      </p:sp>
      <p:pic>
        <p:nvPicPr>
          <p:cNvPr id="7" name="Picture 6">
            <a:extLst>
              <a:ext uri="{FF2B5EF4-FFF2-40B4-BE49-F238E27FC236}">
                <a16:creationId xmlns:a16="http://schemas.microsoft.com/office/drawing/2014/main" id="{FD28805E-9171-4EF1-8FB0-950CB1724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008" y="1357750"/>
            <a:ext cx="6176583" cy="4142500"/>
          </a:xfrm>
          <a:prstGeom prst="rect">
            <a:avLst/>
          </a:prstGeom>
        </p:spPr>
      </p:pic>
      <p:sp>
        <p:nvSpPr>
          <p:cNvPr id="9" name="TextBox 8">
            <a:extLst>
              <a:ext uri="{FF2B5EF4-FFF2-40B4-BE49-F238E27FC236}">
                <a16:creationId xmlns:a16="http://schemas.microsoft.com/office/drawing/2014/main" id="{22B62505-2480-492D-A431-EB6169360C6F}"/>
              </a:ext>
            </a:extLst>
          </p:cNvPr>
          <p:cNvSpPr txBox="1"/>
          <p:nvPr/>
        </p:nvSpPr>
        <p:spPr>
          <a:xfrm>
            <a:off x="387428" y="2228671"/>
            <a:ext cx="4667580" cy="1200329"/>
          </a:xfrm>
          <a:prstGeom prst="rect">
            <a:avLst/>
          </a:prstGeom>
          <a:noFill/>
        </p:spPr>
        <p:txBody>
          <a:bodyPr wrap="square">
            <a:spAutoFit/>
          </a:bodyPr>
          <a:lstStyle/>
          <a:p>
            <a:pPr algn="l"/>
            <a:r>
              <a:rPr lang="en-US" i="1" dirty="0">
                <a:solidFill>
                  <a:srgbClr val="002060"/>
                </a:solidFill>
                <a:effectLst/>
                <a:latin typeface="Helvetica Neue"/>
              </a:rPr>
              <a:t>The average word length ranges b/w 4 to 8 with 6 being the most common length it means that people are using really short words in Hotel Reviews. Now lets find out!</a:t>
            </a:r>
          </a:p>
        </p:txBody>
      </p:sp>
    </p:spTree>
    <p:extLst>
      <p:ext uri="{BB962C8B-B14F-4D97-AF65-F5344CB8AC3E}">
        <p14:creationId xmlns:p14="http://schemas.microsoft.com/office/powerpoint/2010/main" val="288938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CC2D83-C24A-4A6A-B317-B91F0B015185}"/>
              </a:ext>
            </a:extLst>
          </p:cNvPr>
          <p:cNvSpPr txBox="1"/>
          <p:nvPr/>
        </p:nvSpPr>
        <p:spPr>
          <a:xfrm>
            <a:off x="1276020" y="267744"/>
            <a:ext cx="7893860" cy="523220"/>
          </a:xfrm>
          <a:prstGeom prst="rect">
            <a:avLst/>
          </a:prstGeom>
          <a:noFill/>
        </p:spPr>
        <p:txBody>
          <a:bodyPr wrap="square">
            <a:spAutoFit/>
          </a:bodyPr>
          <a:lstStyle/>
          <a:p>
            <a:pPr algn="l"/>
            <a:r>
              <a:rPr lang="en-US" sz="2800" b="1" i="1" dirty="0">
                <a:solidFill>
                  <a:srgbClr val="002060"/>
                </a:solidFill>
                <a:latin typeface="+mj-lt"/>
              </a:rPr>
              <a:t>3</a:t>
            </a:r>
            <a:r>
              <a:rPr lang="en-US" sz="2800" b="1" i="1" dirty="0">
                <a:solidFill>
                  <a:srgbClr val="002060"/>
                </a:solidFill>
                <a:effectLst/>
                <a:latin typeface="+mj-lt"/>
              </a:rPr>
              <a:t>.4 Analyzing the Amount and the Types of </a:t>
            </a:r>
            <a:r>
              <a:rPr lang="en-US" sz="2800" b="1" i="1" dirty="0" err="1">
                <a:solidFill>
                  <a:srgbClr val="002060"/>
                </a:solidFill>
                <a:effectLst/>
                <a:latin typeface="+mj-lt"/>
              </a:rPr>
              <a:t>Stopwords</a:t>
            </a:r>
            <a:r>
              <a:rPr lang="en-US" sz="2800" b="1" i="1" dirty="0">
                <a:solidFill>
                  <a:srgbClr val="002060"/>
                </a:solidFill>
                <a:effectLst/>
                <a:latin typeface="+mj-lt"/>
              </a:rPr>
              <a:t> :</a:t>
            </a:r>
          </a:p>
        </p:txBody>
      </p:sp>
      <p:pic>
        <p:nvPicPr>
          <p:cNvPr id="7" name="Picture 6">
            <a:extLst>
              <a:ext uri="{FF2B5EF4-FFF2-40B4-BE49-F238E27FC236}">
                <a16:creationId xmlns:a16="http://schemas.microsoft.com/office/drawing/2014/main" id="{D6D81D93-87A1-4DB6-8C1A-1654DDF1E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206" y="1244246"/>
            <a:ext cx="6298070" cy="4369508"/>
          </a:xfrm>
          <a:prstGeom prst="rect">
            <a:avLst/>
          </a:prstGeom>
        </p:spPr>
      </p:pic>
      <p:sp>
        <p:nvSpPr>
          <p:cNvPr id="9" name="TextBox 8">
            <a:extLst>
              <a:ext uri="{FF2B5EF4-FFF2-40B4-BE49-F238E27FC236}">
                <a16:creationId xmlns:a16="http://schemas.microsoft.com/office/drawing/2014/main" id="{DCBDE27A-66A6-4839-BAD5-36F2E0C92576}"/>
              </a:ext>
            </a:extLst>
          </p:cNvPr>
          <p:cNvSpPr txBox="1"/>
          <p:nvPr/>
        </p:nvSpPr>
        <p:spPr>
          <a:xfrm>
            <a:off x="439296" y="2198630"/>
            <a:ext cx="4193089" cy="2031325"/>
          </a:xfrm>
          <a:prstGeom prst="rect">
            <a:avLst/>
          </a:prstGeom>
          <a:noFill/>
        </p:spPr>
        <p:txBody>
          <a:bodyPr wrap="square">
            <a:spAutoFit/>
          </a:bodyPr>
          <a:lstStyle/>
          <a:p>
            <a:pPr algn="l"/>
            <a:r>
              <a:rPr lang="en-US" i="1" dirty="0">
                <a:solidFill>
                  <a:srgbClr val="002060"/>
                </a:solidFill>
                <a:effectLst/>
                <a:latin typeface="Helvetica Neue"/>
              </a:rPr>
              <a:t>We can evidently see that </a:t>
            </a:r>
            <a:r>
              <a:rPr lang="en-US" i="1" dirty="0" err="1">
                <a:solidFill>
                  <a:srgbClr val="002060"/>
                </a:solidFill>
                <a:effectLst/>
                <a:latin typeface="Helvetica Neue"/>
              </a:rPr>
              <a:t>stopwords</a:t>
            </a:r>
            <a:r>
              <a:rPr lang="en-US" i="1" dirty="0">
                <a:solidFill>
                  <a:srgbClr val="002060"/>
                </a:solidFill>
                <a:effectLst/>
                <a:latin typeface="Helvetica Neue"/>
              </a:rPr>
              <a:t> such as 'not', 'did', 'just' and 'no' dominate in Hotel Reviews. So now we know which </a:t>
            </a:r>
            <a:r>
              <a:rPr lang="en-US" i="1" dirty="0" err="1">
                <a:solidFill>
                  <a:srgbClr val="002060"/>
                </a:solidFill>
                <a:effectLst/>
                <a:latin typeface="Helvetica Neue"/>
              </a:rPr>
              <a:t>stopwords</a:t>
            </a:r>
            <a:r>
              <a:rPr lang="en-US" i="1" dirty="0">
                <a:solidFill>
                  <a:srgbClr val="002060"/>
                </a:solidFill>
                <a:effectLst/>
                <a:latin typeface="Helvetica Neue"/>
              </a:rPr>
              <a:t> occur frequently in our text now lets inspect which words other than these </a:t>
            </a:r>
            <a:r>
              <a:rPr lang="en-US" i="1" dirty="0" err="1">
                <a:solidFill>
                  <a:srgbClr val="002060"/>
                </a:solidFill>
                <a:effectLst/>
                <a:latin typeface="Helvetica Neue"/>
              </a:rPr>
              <a:t>stopwords</a:t>
            </a:r>
            <a:r>
              <a:rPr lang="en-US" i="1" dirty="0">
                <a:solidFill>
                  <a:srgbClr val="002060"/>
                </a:solidFill>
                <a:effectLst/>
                <a:latin typeface="Helvetica Neue"/>
              </a:rPr>
              <a:t> occur frequently.</a:t>
            </a:r>
          </a:p>
        </p:txBody>
      </p:sp>
    </p:spTree>
    <p:extLst>
      <p:ext uri="{BB962C8B-B14F-4D97-AF65-F5344CB8AC3E}">
        <p14:creationId xmlns:p14="http://schemas.microsoft.com/office/powerpoint/2010/main" val="561552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68AA1D-046B-4291-BCB9-67E04BB5D75F}"/>
              </a:ext>
            </a:extLst>
          </p:cNvPr>
          <p:cNvSpPr txBox="1"/>
          <p:nvPr/>
        </p:nvSpPr>
        <p:spPr>
          <a:xfrm>
            <a:off x="1284645" y="268221"/>
            <a:ext cx="4011973" cy="523220"/>
          </a:xfrm>
          <a:prstGeom prst="rect">
            <a:avLst/>
          </a:prstGeom>
          <a:noFill/>
        </p:spPr>
        <p:txBody>
          <a:bodyPr wrap="square">
            <a:spAutoFit/>
          </a:bodyPr>
          <a:lstStyle/>
          <a:p>
            <a:pPr algn="l"/>
            <a:r>
              <a:rPr lang="en-IN" sz="2800" b="1" i="1" dirty="0">
                <a:solidFill>
                  <a:srgbClr val="002060"/>
                </a:solidFill>
                <a:latin typeface="+mj-lt"/>
              </a:rPr>
              <a:t>3</a:t>
            </a:r>
            <a:r>
              <a:rPr lang="en-IN" sz="2800" b="1" i="1" dirty="0">
                <a:solidFill>
                  <a:srgbClr val="002060"/>
                </a:solidFill>
                <a:effectLst/>
                <a:latin typeface="+mj-lt"/>
              </a:rPr>
              <a:t>.5 Word - Level Analysis :</a:t>
            </a:r>
          </a:p>
        </p:txBody>
      </p:sp>
      <p:pic>
        <p:nvPicPr>
          <p:cNvPr id="7" name="Picture 6">
            <a:extLst>
              <a:ext uri="{FF2B5EF4-FFF2-40B4-BE49-F238E27FC236}">
                <a16:creationId xmlns:a16="http://schemas.microsoft.com/office/drawing/2014/main" id="{5622F9B8-78B3-47BD-9926-CDF9EE211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626" y="1493922"/>
            <a:ext cx="6811261" cy="3870155"/>
          </a:xfrm>
          <a:prstGeom prst="rect">
            <a:avLst/>
          </a:prstGeom>
        </p:spPr>
      </p:pic>
      <p:sp>
        <p:nvSpPr>
          <p:cNvPr id="9" name="TextBox 8">
            <a:extLst>
              <a:ext uri="{FF2B5EF4-FFF2-40B4-BE49-F238E27FC236}">
                <a16:creationId xmlns:a16="http://schemas.microsoft.com/office/drawing/2014/main" id="{83E6A202-6639-4297-B70D-EAAD674EB1BD}"/>
              </a:ext>
            </a:extLst>
          </p:cNvPr>
          <p:cNvSpPr txBox="1"/>
          <p:nvPr/>
        </p:nvSpPr>
        <p:spPr>
          <a:xfrm>
            <a:off x="473763" y="2228671"/>
            <a:ext cx="3925709" cy="1200329"/>
          </a:xfrm>
          <a:prstGeom prst="rect">
            <a:avLst/>
          </a:prstGeom>
          <a:noFill/>
        </p:spPr>
        <p:txBody>
          <a:bodyPr wrap="square">
            <a:spAutoFit/>
          </a:bodyPr>
          <a:lstStyle/>
          <a:p>
            <a:pPr algn="l"/>
            <a:r>
              <a:rPr lang="en-US" i="1" dirty="0">
                <a:solidFill>
                  <a:srgbClr val="002060"/>
                </a:solidFill>
                <a:effectLst/>
                <a:latin typeface="Helvetica Neue"/>
              </a:rPr>
              <a:t>The 'Hotel', 'room', 'great', 'staff' etc. dominate the most words used by customers while giving the Hotel Reviews.</a:t>
            </a:r>
          </a:p>
        </p:txBody>
      </p:sp>
    </p:spTree>
    <p:extLst>
      <p:ext uri="{BB962C8B-B14F-4D97-AF65-F5344CB8AC3E}">
        <p14:creationId xmlns:p14="http://schemas.microsoft.com/office/powerpoint/2010/main" val="22481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2F156E-3A09-47E7-90F3-E3833E8A1429}"/>
              </a:ext>
            </a:extLst>
          </p:cNvPr>
          <p:cNvSpPr txBox="1"/>
          <p:nvPr/>
        </p:nvSpPr>
        <p:spPr>
          <a:xfrm>
            <a:off x="1301898" y="233715"/>
            <a:ext cx="3494389" cy="523220"/>
          </a:xfrm>
          <a:prstGeom prst="rect">
            <a:avLst/>
          </a:prstGeom>
          <a:noFill/>
        </p:spPr>
        <p:txBody>
          <a:bodyPr wrap="square">
            <a:spAutoFit/>
          </a:bodyPr>
          <a:lstStyle/>
          <a:p>
            <a:pPr algn="l"/>
            <a:r>
              <a:rPr lang="en-IN" sz="2800" b="1" i="1" dirty="0">
                <a:solidFill>
                  <a:srgbClr val="002060"/>
                </a:solidFill>
                <a:latin typeface="+mj-lt"/>
              </a:rPr>
              <a:t>3</a:t>
            </a:r>
            <a:r>
              <a:rPr lang="en-IN" sz="2800" b="1" i="1" dirty="0">
                <a:solidFill>
                  <a:srgbClr val="002060"/>
                </a:solidFill>
                <a:effectLst/>
                <a:latin typeface="+mj-lt"/>
              </a:rPr>
              <a:t>.6 </a:t>
            </a:r>
            <a:r>
              <a:rPr lang="en-IN" sz="2800" b="1" i="1" dirty="0" err="1">
                <a:solidFill>
                  <a:srgbClr val="002060"/>
                </a:solidFill>
                <a:effectLst/>
                <a:latin typeface="+mj-lt"/>
              </a:rPr>
              <a:t>Ngram</a:t>
            </a:r>
            <a:r>
              <a:rPr lang="en-IN" sz="2800" b="1" i="1" dirty="0">
                <a:solidFill>
                  <a:srgbClr val="002060"/>
                </a:solidFill>
                <a:effectLst/>
                <a:latin typeface="+mj-lt"/>
              </a:rPr>
              <a:t> Exploration :</a:t>
            </a:r>
          </a:p>
        </p:txBody>
      </p:sp>
      <p:sp>
        <p:nvSpPr>
          <p:cNvPr id="7" name="TextBox 6">
            <a:extLst>
              <a:ext uri="{FF2B5EF4-FFF2-40B4-BE49-F238E27FC236}">
                <a16:creationId xmlns:a16="http://schemas.microsoft.com/office/drawing/2014/main" id="{A130DD1B-3629-4A5A-82BE-EAF4D0C810BC}"/>
              </a:ext>
            </a:extLst>
          </p:cNvPr>
          <p:cNvSpPr txBox="1"/>
          <p:nvPr/>
        </p:nvSpPr>
        <p:spPr>
          <a:xfrm>
            <a:off x="1301898" y="828133"/>
            <a:ext cx="3121869" cy="461665"/>
          </a:xfrm>
          <a:prstGeom prst="rect">
            <a:avLst/>
          </a:prstGeom>
          <a:noFill/>
        </p:spPr>
        <p:txBody>
          <a:bodyPr wrap="square">
            <a:spAutoFit/>
          </a:bodyPr>
          <a:lstStyle/>
          <a:p>
            <a:pPr algn="l"/>
            <a:r>
              <a:rPr lang="en-IN" sz="2400" b="1" i="1" dirty="0">
                <a:solidFill>
                  <a:srgbClr val="002060"/>
                </a:solidFill>
                <a:effectLst/>
                <a:latin typeface="+mj-lt"/>
              </a:rPr>
              <a:t>A) 2 Words = Bigram</a:t>
            </a:r>
          </a:p>
        </p:txBody>
      </p:sp>
      <p:pic>
        <p:nvPicPr>
          <p:cNvPr id="9" name="Picture 8">
            <a:extLst>
              <a:ext uri="{FF2B5EF4-FFF2-40B4-BE49-F238E27FC236}">
                <a16:creationId xmlns:a16="http://schemas.microsoft.com/office/drawing/2014/main" id="{1E19312C-A55F-4CE3-B0E1-817C74258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6287" y="1461706"/>
            <a:ext cx="6395326" cy="3934587"/>
          </a:xfrm>
          <a:prstGeom prst="rect">
            <a:avLst/>
          </a:prstGeom>
        </p:spPr>
      </p:pic>
      <p:sp>
        <p:nvSpPr>
          <p:cNvPr id="11" name="TextBox 10">
            <a:extLst>
              <a:ext uri="{FF2B5EF4-FFF2-40B4-BE49-F238E27FC236}">
                <a16:creationId xmlns:a16="http://schemas.microsoft.com/office/drawing/2014/main" id="{0AB2BAEB-CA84-4516-A3CB-CEBBFE037247}"/>
              </a:ext>
            </a:extLst>
          </p:cNvPr>
          <p:cNvSpPr txBox="1"/>
          <p:nvPr/>
        </p:nvSpPr>
        <p:spPr>
          <a:xfrm>
            <a:off x="516895" y="2228671"/>
            <a:ext cx="4124117" cy="1200329"/>
          </a:xfrm>
          <a:prstGeom prst="rect">
            <a:avLst/>
          </a:prstGeom>
          <a:noFill/>
        </p:spPr>
        <p:txBody>
          <a:bodyPr wrap="square">
            <a:spAutoFit/>
          </a:bodyPr>
          <a:lstStyle/>
          <a:p>
            <a:pPr algn="l"/>
            <a:r>
              <a:rPr lang="en-US" i="1" dirty="0">
                <a:solidFill>
                  <a:srgbClr val="002060"/>
                </a:solidFill>
                <a:effectLst/>
                <a:latin typeface="Helvetica Neue"/>
              </a:rPr>
              <a:t>We can observe that the bigrams such as 'great location', 'staff friendly' that are related to Hotel dominate the Hotel Reviews.</a:t>
            </a:r>
          </a:p>
        </p:txBody>
      </p:sp>
    </p:spTree>
    <p:extLst>
      <p:ext uri="{BB962C8B-B14F-4D97-AF65-F5344CB8AC3E}">
        <p14:creationId xmlns:p14="http://schemas.microsoft.com/office/powerpoint/2010/main" val="1940119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2E4375-4C7B-46C0-866B-44A00BF0FCA1}"/>
              </a:ext>
            </a:extLst>
          </p:cNvPr>
          <p:cNvSpPr txBox="1"/>
          <p:nvPr/>
        </p:nvSpPr>
        <p:spPr>
          <a:xfrm>
            <a:off x="1284646" y="250968"/>
            <a:ext cx="3313234" cy="523220"/>
          </a:xfrm>
          <a:prstGeom prst="rect">
            <a:avLst/>
          </a:prstGeom>
          <a:noFill/>
        </p:spPr>
        <p:txBody>
          <a:bodyPr wrap="square">
            <a:spAutoFit/>
          </a:bodyPr>
          <a:lstStyle/>
          <a:p>
            <a:pPr algn="l"/>
            <a:r>
              <a:rPr lang="en-IN" sz="2800" b="1" i="1" dirty="0">
                <a:solidFill>
                  <a:srgbClr val="002060"/>
                </a:solidFill>
                <a:effectLst/>
                <a:latin typeface="+mj-lt"/>
              </a:rPr>
              <a:t>B) 3 Words = Trigram</a:t>
            </a:r>
          </a:p>
        </p:txBody>
      </p:sp>
      <p:pic>
        <p:nvPicPr>
          <p:cNvPr id="7" name="Picture 6">
            <a:extLst>
              <a:ext uri="{FF2B5EF4-FFF2-40B4-BE49-F238E27FC236}">
                <a16:creationId xmlns:a16="http://schemas.microsoft.com/office/drawing/2014/main" id="{7A1B8730-9602-4551-9D8C-2F38D4EDE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131" y="1596218"/>
            <a:ext cx="6564913" cy="3665563"/>
          </a:xfrm>
          <a:prstGeom prst="rect">
            <a:avLst/>
          </a:prstGeom>
        </p:spPr>
      </p:pic>
      <p:sp>
        <p:nvSpPr>
          <p:cNvPr id="9" name="TextBox 8">
            <a:extLst>
              <a:ext uri="{FF2B5EF4-FFF2-40B4-BE49-F238E27FC236}">
                <a16:creationId xmlns:a16="http://schemas.microsoft.com/office/drawing/2014/main" id="{8DCC47B0-0E57-4057-A5A7-B0B7F9A12BFD}"/>
              </a:ext>
            </a:extLst>
          </p:cNvPr>
          <p:cNvSpPr txBox="1"/>
          <p:nvPr/>
        </p:nvSpPr>
        <p:spPr>
          <a:xfrm>
            <a:off x="493629" y="2136337"/>
            <a:ext cx="4184502" cy="2585323"/>
          </a:xfrm>
          <a:prstGeom prst="rect">
            <a:avLst/>
          </a:prstGeom>
          <a:noFill/>
        </p:spPr>
        <p:txBody>
          <a:bodyPr wrap="square">
            <a:spAutoFit/>
          </a:bodyPr>
          <a:lstStyle/>
          <a:p>
            <a:pPr rtl="0"/>
            <a:r>
              <a:rPr lang="en-US" i="1" dirty="0">
                <a:solidFill>
                  <a:srgbClr val="002060"/>
                </a:solidFill>
                <a:effectLst/>
                <a:latin typeface="inherit"/>
              </a:rPr>
              <a:t>We can observe that the bigrams such as 'staff friendly helpful', 'hotel great location' that are related to Hotel dominate the Hotel Reviews. It means that we should do some data cleaning Process and see if we are able to combine those related terms into one clean token.</a:t>
            </a:r>
          </a:p>
          <a:p>
            <a:br>
              <a:rPr lang="en-US" b="0" i="0" dirty="0">
                <a:solidFill>
                  <a:srgbClr val="000000"/>
                </a:solidFill>
                <a:effectLst/>
                <a:latin typeface="Helvetica Neue"/>
              </a:rPr>
            </a:br>
            <a:endParaRPr lang="en-IN" dirty="0"/>
          </a:p>
        </p:txBody>
      </p:sp>
    </p:spTree>
    <p:extLst>
      <p:ext uri="{BB962C8B-B14F-4D97-AF65-F5344CB8AC3E}">
        <p14:creationId xmlns:p14="http://schemas.microsoft.com/office/powerpoint/2010/main" val="1274387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484B8F-29B4-4373-9D5C-CAC8C7319D63}"/>
              </a:ext>
            </a:extLst>
          </p:cNvPr>
          <p:cNvSpPr txBox="1"/>
          <p:nvPr/>
        </p:nvSpPr>
        <p:spPr>
          <a:xfrm>
            <a:off x="1319150" y="259595"/>
            <a:ext cx="6410117" cy="523220"/>
          </a:xfrm>
          <a:prstGeom prst="rect">
            <a:avLst/>
          </a:prstGeom>
          <a:noFill/>
        </p:spPr>
        <p:txBody>
          <a:bodyPr wrap="square">
            <a:spAutoFit/>
          </a:bodyPr>
          <a:lstStyle/>
          <a:p>
            <a:pPr algn="l"/>
            <a:r>
              <a:rPr lang="en-US" sz="2800" b="1" i="1" dirty="0">
                <a:solidFill>
                  <a:srgbClr val="002060"/>
                </a:solidFill>
                <a:latin typeface="+mj-lt"/>
              </a:rPr>
              <a:t>3</a:t>
            </a:r>
            <a:r>
              <a:rPr lang="en-US" sz="2800" b="1" i="1" dirty="0">
                <a:solidFill>
                  <a:srgbClr val="002060"/>
                </a:solidFill>
                <a:effectLst/>
                <a:latin typeface="+mj-lt"/>
              </a:rPr>
              <a:t>.7 Visualizing Hotel Ratings Using Pie Chart :</a:t>
            </a:r>
          </a:p>
        </p:txBody>
      </p:sp>
      <p:pic>
        <p:nvPicPr>
          <p:cNvPr id="7" name="Picture 6">
            <a:extLst>
              <a:ext uri="{FF2B5EF4-FFF2-40B4-BE49-F238E27FC236}">
                <a16:creationId xmlns:a16="http://schemas.microsoft.com/office/drawing/2014/main" id="{5DF6714E-E4CE-4F3D-8543-4119534D7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878" y="1197062"/>
            <a:ext cx="5133076" cy="4463875"/>
          </a:xfrm>
          <a:prstGeom prst="rect">
            <a:avLst/>
          </a:prstGeom>
        </p:spPr>
      </p:pic>
      <p:sp>
        <p:nvSpPr>
          <p:cNvPr id="9" name="TextBox 8">
            <a:extLst>
              <a:ext uri="{FF2B5EF4-FFF2-40B4-BE49-F238E27FC236}">
                <a16:creationId xmlns:a16="http://schemas.microsoft.com/office/drawing/2014/main" id="{E97201FC-FCB9-481D-A6C7-2A8C7EF34784}"/>
              </a:ext>
            </a:extLst>
          </p:cNvPr>
          <p:cNvSpPr txBox="1"/>
          <p:nvPr/>
        </p:nvSpPr>
        <p:spPr>
          <a:xfrm>
            <a:off x="508268" y="2228670"/>
            <a:ext cx="5340441" cy="1200329"/>
          </a:xfrm>
          <a:prstGeom prst="rect">
            <a:avLst/>
          </a:prstGeom>
          <a:noFill/>
        </p:spPr>
        <p:txBody>
          <a:bodyPr wrap="square">
            <a:spAutoFit/>
          </a:bodyPr>
          <a:lstStyle/>
          <a:p>
            <a:pPr algn="l"/>
            <a:r>
              <a:rPr lang="en-US" i="1" dirty="0">
                <a:solidFill>
                  <a:srgbClr val="002060"/>
                </a:solidFill>
                <a:effectLst/>
                <a:latin typeface="Helvetica Neue"/>
              </a:rPr>
              <a:t>From the above pie chart as we can see that the Highest ratings for a Hotel from customers had got Rating of 5 Stars with 44% and Rating of 4 Stars with 29%.</a:t>
            </a:r>
          </a:p>
        </p:txBody>
      </p:sp>
    </p:spTree>
    <p:extLst>
      <p:ext uri="{BB962C8B-B14F-4D97-AF65-F5344CB8AC3E}">
        <p14:creationId xmlns:p14="http://schemas.microsoft.com/office/powerpoint/2010/main" val="926058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792BA7-EBAE-497C-851F-8DF07FE29714}"/>
              </a:ext>
            </a:extLst>
          </p:cNvPr>
          <p:cNvSpPr txBox="1"/>
          <p:nvPr/>
        </p:nvSpPr>
        <p:spPr>
          <a:xfrm>
            <a:off x="1310525" y="250968"/>
            <a:ext cx="6608524" cy="523220"/>
          </a:xfrm>
          <a:prstGeom prst="rect">
            <a:avLst/>
          </a:prstGeom>
          <a:noFill/>
        </p:spPr>
        <p:txBody>
          <a:bodyPr wrap="square">
            <a:spAutoFit/>
          </a:bodyPr>
          <a:lstStyle/>
          <a:p>
            <a:pPr algn="l"/>
            <a:r>
              <a:rPr lang="en-US" sz="2800" b="1" i="1" dirty="0">
                <a:solidFill>
                  <a:srgbClr val="002060"/>
                </a:solidFill>
                <a:latin typeface="+mj-lt"/>
              </a:rPr>
              <a:t>3</a:t>
            </a:r>
            <a:r>
              <a:rPr lang="en-US" sz="2800" b="1" i="1" dirty="0">
                <a:solidFill>
                  <a:srgbClr val="002060"/>
                </a:solidFill>
                <a:effectLst/>
                <a:latin typeface="+mj-lt"/>
              </a:rPr>
              <a:t>.8 Visualizing Hotel Ratings Using </a:t>
            </a:r>
            <a:r>
              <a:rPr lang="en-US" sz="2800" b="1" i="1" dirty="0" err="1">
                <a:solidFill>
                  <a:srgbClr val="002060"/>
                </a:solidFill>
                <a:effectLst/>
                <a:latin typeface="+mj-lt"/>
              </a:rPr>
              <a:t>Countplot</a:t>
            </a:r>
            <a:r>
              <a:rPr lang="en-US" sz="2800" b="1" i="1" dirty="0">
                <a:solidFill>
                  <a:srgbClr val="002060"/>
                </a:solidFill>
                <a:effectLst/>
                <a:latin typeface="+mj-lt"/>
              </a:rPr>
              <a:t> :</a:t>
            </a:r>
          </a:p>
        </p:txBody>
      </p:sp>
      <p:pic>
        <p:nvPicPr>
          <p:cNvPr id="7" name="Picture 6">
            <a:extLst>
              <a:ext uri="{FF2B5EF4-FFF2-40B4-BE49-F238E27FC236}">
                <a16:creationId xmlns:a16="http://schemas.microsoft.com/office/drawing/2014/main" id="{EC8BE095-47DE-403C-B85E-C4A15DA01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055" y="1371880"/>
            <a:ext cx="5568700" cy="4114239"/>
          </a:xfrm>
          <a:prstGeom prst="rect">
            <a:avLst/>
          </a:prstGeom>
        </p:spPr>
      </p:pic>
      <p:sp>
        <p:nvSpPr>
          <p:cNvPr id="9" name="TextBox 8">
            <a:extLst>
              <a:ext uri="{FF2B5EF4-FFF2-40B4-BE49-F238E27FC236}">
                <a16:creationId xmlns:a16="http://schemas.microsoft.com/office/drawing/2014/main" id="{0F0BF1A5-8F03-4492-94B0-C2B716B61D98}"/>
              </a:ext>
            </a:extLst>
          </p:cNvPr>
          <p:cNvSpPr txBox="1"/>
          <p:nvPr/>
        </p:nvSpPr>
        <p:spPr>
          <a:xfrm>
            <a:off x="558561" y="2505670"/>
            <a:ext cx="4834132" cy="923330"/>
          </a:xfrm>
          <a:prstGeom prst="rect">
            <a:avLst/>
          </a:prstGeom>
          <a:noFill/>
        </p:spPr>
        <p:txBody>
          <a:bodyPr wrap="square">
            <a:spAutoFit/>
          </a:bodyPr>
          <a:lstStyle/>
          <a:p>
            <a:pPr algn="l"/>
            <a:r>
              <a:rPr lang="en-US" i="1" dirty="0">
                <a:solidFill>
                  <a:srgbClr val="002060"/>
                </a:solidFill>
                <a:effectLst/>
                <a:latin typeface="Helvetica Neue"/>
              </a:rPr>
              <a:t>From the given </a:t>
            </a:r>
            <a:r>
              <a:rPr lang="en-US" i="1" dirty="0" err="1">
                <a:solidFill>
                  <a:srgbClr val="002060"/>
                </a:solidFill>
                <a:effectLst/>
                <a:latin typeface="Helvetica Neue"/>
              </a:rPr>
              <a:t>countplot</a:t>
            </a:r>
            <a:r>
              <a:rPr lang="en-US" i="1" dirty="0">
                <a:solidFill>
                  <a:srgbClr val="002060"/>
                </a:solidFill>
                <a:effectLst/>
                <a:latin typeface="Helvetica Neue"/>
              </a:rPr>
              <a:t> as we can see that the 9054 customers had given rating 5 star and 6039 customers had given stars. </a:t>
            </a:r>
          </a:p>
        </p:txBody>
      </p:sp>
    </p:spTree>
    <p:extLst>
      <p:ext uri="{BB962C8B-B14F-4D97-AF65-F5344CB8AC3E}">
        <p14:creationId xmlns:p14="http://schemas.microsoft.com/office/powerpoint/2010/main" val="3294118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313176-23A3-4BAA-982B-ADAC7B2F3917}"/>
              </a:ext>
            </a:extLst>
          </p:cNvPr>
          <p:cNvSpPr txBox="1"/>
          <p:nvPr/>
        </p:nvSpPr>
        <p:spPr>
          <a:xfrm>
            <a:off x="1304313" y="263736"/>
            <a:ext cx="6513755" cy="523220"/>
          </a:xfrm>
          <a:prstGeom prst="rect">
            <a:avLst/>
          </a:prstGeom>
          <a:noFill/>
        </p:spPr>
        <p:txBody>
          <a:bodyPr wrap="square">
            <a:spAutoFit/>
          </a:bodyPr>
          <a:lstStyle/>
          <a:p>
            <a:pPr algn="l"/>
            <a:r>
              <a:rPr lang="en-US" sz="2800" b="1" i="1" dirty="0">
                <a:solidFill>
                  <a:srgbClr val="002060"/>
                </a:solidFill>
                <a:latin typeface="+mj-lt"/>
              </a:rPr>
              <a:t>3</a:t>
            </a:r>
            <a:r>
              <a:rPr lang="en-US" sz="2800" b="1" i="1" dirty="0">
                <a:solidFill>
                  <a:srgbClr val="002060"/>
                </a:solidFill>
                <a:effectLst/>
                <a:latin typeface="+mj-lt"/>
              </a:rPr>
              <a:t>.9 Generating Word Cloud For Hotel Rating :</a:t>
            </a:r>
          </a:p>
        </p:txBody>
      </p:sp>
      <p:sp>
        <p:nvSpPr>
          <p:cNvPr id="7" name="TextBox 6">
            <a:extLst>
              <a:ext uri="{FF2B5EF4-FFF2-40B4-BE49-F238E27FC236}">
                <a16:creationId xmlns:a16="http://schemas.microsoft.com/office/drawing/2014/main" id="{D631F581-70E5-45D4-B113-E89309F63825}"/>
              </a:ext>
            </a:extLst>
          </p:cNvPr>
          <p:cNvSpPr txBox="1"/>
          <p:nvPr/>
        </p:nvSpPr>
        <p:spPr>
          <a:xfrm>
            <a:off x="1304313" y="786956"/>
            <a:ext cx="3166584" cy="461665"/>
          </a:xfrm>
          <a:prstGeom prst="rect">
            <a:avLst/>
          </a:prstGeom>
          <a:noFill/>
        </p:spPr>
        <p:txBody>
          <a:bodyPr wrap="square">
            <a:spAutoFit/>
          </a:bodyPr>
          <a:lstStyle/>
          <a:p>
            <a:pPr algn="l"/>
            <a:r>
              <a:rPr lang="en-IN" sz="2400" b="1" i="1" dirty="0">
                <a:solidFill>
                  <a:srgbClr val="002060"/>
                </a:solidFill>
                <a:effectLst/>
                <a:latin typeface="+mj-lt"/>
              </a:rPr>
              <a:t>A) For 1 Star Rating :</a:t>
            </a:r>
          </a:p>
        </p:txBody>
      </p:sp>
      <p:pic>
        <p:nvPicPr>
          <p:cNvPr id="9" name="Picture 8">
            <a:extLst>
              <a:ext uri="{FF2B5EF4-FFF2-40B4-BE49-F238E27FC236}">
                <a16:creationId xmlns:a16="http://schemas.microsoft.com/office/drawing/2014/main" id="{B7237164-2076-4D0E-A060-3C2068EE2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156" y="1474997"/>
            <a:ext cx="8915687" cy="4596047"/>
          </a:xfrm>
          <a:prstGeom prst="rect">
            <a:avLst/>
          </a:prstGeom>
        </p:spPr>
      </p:pic>
    </p:spTree>
    <p:extLst>
      <p:ext uri="{BB962C8B-B14F-4D97-AF65-F5344CB8AC3E}">
        <p14:creationId xmlns:p14="http://schemas.microsoft.com/office/powerpoint/2010/main" val="40724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AAE71F-E7E0-4C81-9F1E-6C3C1A338719}"/>
              </a:ext>
            </a:extLst>
          </p:cNvPr>
          <p:cNvSpPr txBox="1"/>
          <p:nvPr/>
        </p:nvSpPr>
        <p:spPr>
          <a:xfrm>
            <a:off x="1345031" y="285473"/>
            <a:ext cx="3149332" cy="523220"/>
          </a:xfrm>
          <a:prstGeom prst="rect">
            <a:avLst/>
          </a:prstGeom>
          <a:noFill/>
        </p:spPr>
        <p:txBody>
          <a:bodyPr wrap="square">
            <a:spAutoFit/>
          </a:bodyPr>
          <a:lstStyle/>
          <a:p>
            <a:pPr algn="l"/>
            <a:r>
              <a:rPr lang="en-IN" sz="2800" b="1" i="1" dirty="0">
                <a:solidFill>
                  <a:srgbClr val="002060"/>
                </a:solidFill>
                <a:effectLst/>
                <a:latin typeface="+mj-lt"/>
              </a:rPr>
              <a:t>B) For 2 Star Rating :</a:t>
            </a:r>
          </a:p>
        </p:txBody>
      </p:sp>
      <p:pic>
        <p:nvPicPr>
          <p:cNvPr id="7" name="Picture 6">
            <a:extLst>
              <a:ext uri="{FF2B5EF4-FFF2-40B4-BE49-F238E27FC236}">
                <a16:creationId xmlns:a16="http://schemas.microsoft.com/office/drawing/2014/main" id="{AF85DC26-41D1-463A-957D-89E531838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874" y="1504938"/>
            <a:ext cx="8776252" cy="4533554"/>
          </a:xfrm>
          <a:prstGeom prst="rect">
            <a:avLst/>
          </a:prstGeom>
        </p:spPr>
      </p:pic>
    </p:spTree>
    <p:extLst>
      <p:ext uri="{BB962C8B-B14F-4D97-AF65-F5344CB8AC3E}">
        <p14:creationId xmlns:p14="http://schemas.microsoft.com/office/powerpoint/2010/main" val="3002506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5DB2-8302-4591-B347-DF4ACA8A8943}"/>
              </a:ext>
            </a:extLst>
          </p:cNvPr>
          <p:cNvSpPr>
            <a:spLocks noGrp="1"/>
          </p:cNvSpPr>
          <p:nvPr>
            <p:ph type="title"/>
          </p:nvPr>
        </p:nvSpPr>
        <p:spPr>
          <a:xfrm>
            <a:off x="-51400" y="271473"/>
            <a:ext cx="12294799" cy="608421"/>
          </a:xfrm>
        </p:spPr>
        <p:txBody>
          <a:bodyPr>
            <a:noAutofit/>
          </a:bodyPr>
          <a:lstStyle/>
          <a:p>
            <a:pPr algn="ctr"/>
            <a:r>
              <a:rPr lang="en-US" sz="4000" b="1" i="1" dirty="0">
                <a:solidFill>
                  <a:srgbClr val="002060"/>
                </a:solidFill>
                <a:effectLst/>
                <a:latin typeface="Helvetica Neue"/>
              </a:rPr>
              <a:t>PROJECT ON HOTEL RATING CLASSIFICATION</a:t>
            </a:r>
            <a:endParaRPr lang="en-IN" sz="4000" b="1" i="1" dirty="0">
              <a:solidFill>
                <a:srgbClr val="002060"/>
              </a:solidFill>
            </a:endParaRPr>
          </a:p>
        </p:txBody>
      </p:sp>
      <p:pic>
        <p:nvPicPr>
          <p:cNvPr id="7" name="Picture 6">
            <a:extLst>
              <a:ext uri="{FF2B5EF4-FFF2-40B4-BE49-F238E27FC236}">
                <a16:creationId xmlns:a16="http://schemas.microsoft.com/office/drawing/2014/main" id="{845C5D21-A449-4F07-826D-142D2F994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387" y="1570009"/>
            <a:ext cx="9295226" cy="4949707"/>
          </a:xfrm>
          <a:prstGeom prst="rect">
            <a:avLst/>
          </a:prstGeom>
        </p:spPr>
      </p:pic>
      <p:sp>
        <p:nvSpPr>
          <p:cNvPr id="11" name="TextBox 10">
            <a:extLst>
              <a:ext uri="{FF2B5EF4-FFF2-40B4-BE49-F238E27FC236}">
                <a16:creationId xmlns:a16="http://schemas.microsoft.com/office/drawing/2014/main" id="{215589CF-939D-4569-8403-70D5AC1CDE69}"/>
              </a:ext>
            </a:extLst>
          </p:cNvPr>
          <p:cNvSpPr txBox="1"/>
          <p:nvPr/>
        </p:nvSpPr>
        <p:spPr>
          <a:xfrm>
            <a:off x="886363" y="931653"/>
            <a:ext cx="10419272" cy="405442"/>
          </a:xfrm>
          <a:prstGeom prst="rect">
            <a:avLst/>
          </a:prstGeom>
          <a:noFill/>
        </p:spPr>
        <p:txBody>
          <a:bodyPr wrap="square">
            <a:spAutoFit/>
          </a:bodyPr>
          <a:lstStyle/>
          <a:p>
            <a:r>
              <a:rPr lang="en-US" sz="2000" b="0" i="0" dirty="0">
                <a:solidFill>
                  <a:srgbClr val="002060"/>
                </a:solidFill>
                <a:effectLst/>
                <a:latin typeface="Bahnschrift SemiBold" panose="020B0502040204020203" pitchFamily="34" charset="0"/>
              </a:rPr>
              <a:t>Text Mining is the process of deriving meaningful information from natural language text</a:t>
            </a:r>
            <a:endParaRPr lang="en-IN" sz="2000" dirty="0">
              <a:solidFill>
                <a:srgbClr val="002060"/>
              </a:solidFill>
              <a:latin typeface="Bahnschrift SemiBold" panose="020B0502040204020203" pitchFamily="34" charset="0"/>
            </a:endParaRPr>
          </a:p>
        </p:txBody>
      </p:sp>
    </p:spTree>
    <p:extLst>
      <p:ext uri="{BB962C8B-B14F-4D97-AF65-F5344CB8AC3E}">
        <p14:creationId xmlns:p14="http://schemas.microsoft.com/office/powerpoint/2010/main" val="3413996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710CA2-67A0-4C89-8362-6BBFD2E819B4}"/>
              </a:ext>
            </a:extLst>
          </p:cNvPr>
          <p:cNvSpPr txBox="1"/>
          <p:nvPr/>
        </p:nvSpPr>
        <p:spPr>
          <a:xfrm>
            <a:off x="1276019" y="259593"/>
            <a:ext cx="3252849" cy="523220"/>
          </a:xfrm>
          <a:prstGeom prst="rect">
            <a:avLst/>
          </a:prstGeom>
          <a:noFill/>
        </p:spPr>
        <p:txBody>
          <a:bodyPr wrap="square">
            <a:spAutoFit/>
          </a:bodyPr>
          <a:lstStyle/>
          <a:p>
            <a:pPr algn="l"/>
            <a:r>
              <a:rPr lang="en-IN" sz="2800" b="1" i="1" dirty="0">
                <a:solidFill>
                  <a:srgbClr val="002060"/>
                </a:solidFill>
                <a:effectLst/>
                <a:latin typeface="+mj-lt"/>
              </a:rPr>
              <a:t>C) For 3 Star Rating :</a:t>
            </a:r>
          </a:p>
        </p:txBody>
      </p:sp>
      <p:pic>
        <p:nvPicPr>
          <p:cNvPr id="7" name="Picture 6">
            <a:extLst>
              <a:ext uri="{FF2B5EF4-FFF2-40B4-BE49-F238E27FC236}">
                <a16:creationId xmlns:a16="http://schemas.microsoft.com/office/drawing/2014/main" id="{C8E6A198-6F81-46A7-80C6-BC3CC293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936" y="1398295"/>
            <a:ext cx="8958128" cy="4657448"/>
          </a:xfrm>
          <a:prstGeom prst="rect">
            <a:avLst/>
          </a:prstGeom>
        </p:spPr>
      </p:pic>
    </p:spTree>
    <p:extLst>
      <p:ext uri="{BB962C8B-B14F-4D97-AF65-F5344CB8AC3E}">
        <p14:creationId xmlns:p14="http://schemas.microsoft.com/office/powerpoint/2010/main" val="355259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FD5124-3E6A-42C2-A3F4-7247A8631C17}"/>
              </a:ext>
            </a:extLst>
          </p:cNvPr>
          <p:cNvSpPr txBox="1"/>
          <p:nvPr/>
        </p:nvSpPr>
        <p:spPr>
          <a:xfrm>
            <a:off x="1284646" y="207836"/>
            <a:ext cx="3132079" cy="523220"/>
          </a:xfrm>
          <a:prstGeom prst="rect">
            <a:avLst/>
          </a:prstGeom>
          <a:noFill/>
        </p:spPr>
        <p:txBody>
          <a:bodyPr wrap="square">
            <a:spAutoFit/>
          </a:bodyPr>
          <a:lstStyle/>
          <a:p>
            <a:pPr algn="l"/>
            <a:r>
              <a:rPr lang="en-IN" sz="2800" b="1" i="1" dirty="0">
                <a:solidFill>
                  <a:srgbClr val="002060"/>
                </a:solidFill>
                <a:effectLst/>
                <a:latin typeface="+mj-lt"/>
              </a:rPr>
              <a:t>D) For 4 Star Rating :</a:t>
            </a:r>
          </a:p>
        </p:txBody>
      </p:sp>
      <p:pic>
        <p:nvPicPr>
          <p:cNvPr id="7" name="Picture 6">
            <a:extLst>
              <a:ext uri="{FF2B5EF4-FFF2-40B4-BE49-F238E27FC236}">
                <a16:creationId xmlns:a16="http://schemas.microsoft.com/office/drawing/2014/main" id="{2497A840-B801-48F7-886B-F56A093E5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557" y="1183335"/>
            <a:ext cx="9240885" cy="4803397"/>
          </a:xfrm>
          <a:prstGeom prst="rect">
            <a:avLst/>
          </a:prstGeom>
        </p:spPr>
      </p:pic>
    </p:spTree>
    <p:extLst>
      <p:ext uri="{BB962C8B-B14F-4D97-AF65-F5344CB8AC3E}">
        <p14:creationId xmlns:p14="http://schemas.microsoft.com/office/powerpoint/2010/main" val="62919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5B671D-3B0D-4559-9EC6-490F7F1842B3}"/>
              </a:ext>
            </a:extLst>
          </p:cNvPr>
          <p:cNvSpPr txBox="1"/>
          <p:nvPr/>
        </p:nvSpPr>
        <p:spPr>
          <a:xfrm>
            <a:off x="1327778" y="216461"/>
            <a:ext cx="3157958" cy="523220"/>
          </a:xfrm>
          <a:prstGeom prst="rect">
            <a:avLst/>
          </a:prstGeom>
          <a:noFill/>
        </p:spPr>
        <p:txBody>
          <a:bodyPr wrap="square">
            <a:spAutoFit/>
          </a:bodyPr>
          <a:lstStyle/>
          <a:p>
            <a:pPr algn="l"/>
            <a:r>
              <a:rPr lang="en-IN" sz="2800" b="1" i="1" dirty="0">
                <a:solidFill>
                  <a:srgbClr val="002060"/>
                </a:solidFill>
                <a:effectLst/>
                <a:latin typeface="+mj-lt"/>
              </a:rPr>
              <a:t>E) For 5 Star Rating :</a:t>
            </a:r>
          </a:p>
        </p:txBody>
      </p:sp>
      <p:pic>
        <p:nvPicPr>
          <p:cNvPr id="7" name="Picture 6">
            <a:extLst>
              <a:ext uri="{FF2B5EF4-FFF2-40B4-BE49-F238E27FC236}">
                <a16:creationId xmlns:a16="http://schemas.microsoft.com/office/drawing/2014/main" id="{D0EB6846-439C-4575-AE79-1435E0BC6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843" y="1318083"/>
            <a:ext cx="9340314" cy="4780793"/>
          </a:xfrm>
          <a:prstGeom prst="rect">
            <a:avLst/>
          </a:prstGeom>
        </p:spPr>
      </p:pic>
    </p:spTree>
    <p:extLst>
      <p:ext uri="{BB962C8B-B14F-4D97-AF65-F5344CB8AC3E}">
        <p14:creationId xmlns:p14="http://schemas.microsoft.com/office/powerpoint/2010/main" val="3668819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156FD-612B-4458-9870-618C52B7598C}"/>
              </a:ext>
            </a:extLst>
          </p:cNvPr>
          <p:cNvSpPr>
            <a:spLocks noGrp="1"/>
          </p:cNvSpPr>
          <p:nvPr>
            <p:ph type="title"/>
          </p:nvPr>
        </p:nvSpPr>
        <p:spPr>
          <a:xfrm>
            <a:off x="2715864" y="3063919"/>
            <a:ext cx="6760272" cy="730161"/>
          </a:xfrm>
        </p:spPr>
        <p:txBody>
          <a:bodyPr>
            <a:noAutofit/>
          </a:bodyPr>
          <a:lstStyle/>
          <a:p>
            <a:r>
              <a:rPr lang="en-IN" sz="4800" b="1" dirty="0">
                <a:solidFill>
                  <a:srgbClr val="002060"/>
                </a:solidFill>
              </a:rPr>
              <a:t>4</a:t>
            </a:r>
            <a:r>
              <a:rPr lang="en-IN" sz="4800" b="1" dirty="0">
                <a:solidFill>
                  <a:srgbClr val="002060"/>
                </a:solidFill>
                <a:effectLst/>
              </a:rPr>
              <a:t>. Text Pre processing</a:t>
            </a:r>
            <a:endParaRPr lang="en-IN" sz="4800" dirty="0">
              <a:solidFill>
                <a:srgbClr val="002060"/>
              </a:solidFill>
            </a:endParaRPr>
          </a:p>
        </p:txBody>
      </p:sp>
      <p:sp>
        <p:nvSpPr>
          <p:cNvPr id="3" name="Content Placeholder 2">
            <a:extLst>
              <a:ext uri="{FF2B5EF4-FFF2-40B4-BE49-F238E27FC236}">
                <a16:creationId xmlns:a16="http://schemas.microsoft.com/office/drawing/2014/main" id="{105B2501-0A23-488C-96C2-13F9D2DBE08D}"/>
              </a:ext>
            </a:extLst>
          </p:cNvPr>
          <p:cNvSpPr>
            <a:spLocks noGrp="1"/>
          </p:cNvSpPr>
          <p:nvPr>
            <p:ph idx="1"/>
          </p:nvPr>
        </p:nvSpPr>
        <p:spPr>
          <a:xfrm>
            <a:off x="1691458" y="4004560"/>
            <a:ext cx="8809083" cy="1037177"/>
          </a:xfrm>
        </p:spPr>
        <p:txBody>
          <a:bodyPr/>
          <a:lstStyle/>
          <a:p>
            <a:pPr marL="0" indent="0">
              <a:buNone/>
            </a:pPr>
            <a:r>
              <a:rPr lang="en-US" sz="1800" b="0" i="1" dirty="0">
                <a:solidFill>
                  <a:srgbClr val="002060"/>
                </a:solidFill>
                <a:effectLst/>
                <a:latin typeface="Helvetica Neue"/>
              </a:rPr>
              <a:t>Cleaning or preprocessing the data is as important as model building if not more and when it comes to unstructured data like text this process is even more important</a:t>
            </a:r>
            <a:r>
              <a:rPr lang="en-US" b="0" i="0" dirty="0">
                <a:solidFill>
                  <a:srgbClr val="000000"/>
                </a:solidFill>
                <a:effectLst/>
                <a:latin typeface="Helvetica Neue"/>
              </a:rPr>
              <a:t>.</a:t>
            </a:r>
            <a:endParaRPr lang="en-IN" dirty="0"/>
          </a:p>
        </p:txBody>
      </p:sp>
    </p:spTree>
    <p:extLst>
      <p:ext uri="{BB962C8B-B14F-4D97-AF65-F5344CB8AC3E}">
        <p14:creationId xmlns:p14="http://schemas.microsoft.com/office/powerpoint/2010/main" val="4246983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CB92D1-D6F5-4D3B-8F80-ECD29EB2241B}"/>
              </a:ext>
            </a:extLst>
          </p:cNvPr>
          <p:cNvSpPr>
            <a:spLocks noGrp="1"/>
          </p:cNvSpPr>
          <p:nvPr>
            <p:ph idx="1"/>
          </p:nvPr>
        </p:nvSpPr>
        <p:spPr>
          <a:xfrm>
            <a:off x="2130575" y="611471"/>
            <a:ext cx="7254965" cy="5635058"/>
          </a:xfrm>
        </p:spPr>
        <p:txBody>
          <a:bodyPr>
            <a:normAutofit fontScale="25000" lnSpcReduction="20000"/>
          </a:bodyPr>
          <a:lstStyle/>
          <a:p>
            <a:pPr marL="0" indent="0">
              <a:buNone/>
            </a:pPr>
            <a:r>
              <a:rPr lang="en-IN" sz="8000" b="1" i="1" dirty="0">
                <a:solidFill>
                  <a:srgbClr val="002060"/>
                </a:solidFill>
              </a:rPr>
              <a:t>STEP 1 = Lower Casing</a:t>
            </a:r>
          </a:p>
          <a:p>
            <a:pPr marL="0" indent="0">
              <a:buNone/>
            </a:pPr>
            <a:r>
              <a:rPr lang="en-IN" sz="8000" b="1" i="1" dirty="0">
                <a:solidFill>
                  <a:srgbClr val="002060"/>
                </a:solidFill>
              </a:rPr>
              <a:t>STEP 2 = Removal of Punctuations</a:t>
            </a:r>
          </a:p>
          <a:p>
            <a:pPr marL="0" indent="0">
              <a:buNone/>
            </a:pPr>
            <a:r>
              <a:rPr lang="en-IN" sz="8000" b="1" i="1" dirty="0">
                <a:solidFill>
                  <a:srgbClr val="002060"/>
                </a:solidFill>
              </a:rPr>
              <a:t>STEP 3 = Removal of Stop Words</a:t>
            </a:r>
          </a:p>
          <a:p>
            <a:pPr marL="0" indent="0">
              <a:buNone/>
            </a:pPr>
            <a:r>
              <a:rPr lang="en-IN" sz="8000" b="1" i="1" dirty="0">
                <a:solidFill>
                  <a:srgbClr val="002060"/>
                </a:solidFill>
              </a:rPr>
              <a:t>STEP 4 = Removal of Frequent  Words</a:t>
            </a:r>
          </a:p>
          <a:p>
            <a:pPr marL="0" indent="0">
              <a:buNone/>
            </a:pPr>
            <a:r>
              <a:rPr lang="en-IN" sz="8000" b="1" i="1" dirty="0">
                <a:solidFill>
                  <a:srgbClr val="002060"/>
                </a:solidFill>
              </a:rPr>
              <a:t>STEP 5 = Removal of Rare Words</a:t>
            </a:r>
          </a:p>
          <a:p>
            <a:pPr marL="0" indent="0">
              <a:buNone/>
            </a:pPr>
            <a:r>
              <a:rPr lang="en-IN" sz="8000" b="1" i="1" dirty="0">
                <a:solidFill>
                  <a:srgbClr val="002060"/>
                </a:solidFill>
              </a:rPr>
              <a:t>STEP 6 = Removal of Numbers</a:t>
            </a:r>
          </a:p>
          <a:p>
            <a:pPr marL="0" indent="0">
              <a:buNone/>
            </a:pPr>
            <a:r>
              <a:rPr lang="en-IN" sz="8000" b="1" i="1" dirty="0">
                <a:solidFill>
                  <a:srgbClr val="002060"/>
                </a:solidFill>
              </a:rPr>
              <a:t>STEP7 = Removal of White Spaces</a:t>
            </a:r>
          </a:p>
          <a:p>
            <a:pPr marL="0" indent="0">
              <a:buNone/>
            </a:pPr>
            <a:r>
              <a:rPr lang="en-IN" sz="8000" b="1" i="1" dirty="0">
                <a:solidFill>
                  <a:srgbClr val="002060"/>
                </a:solidFill>
              </a:rPr>
              <a:t>STEP 8 = Removal of Single Characters</a:t>
            </a:r>
          </a:p>
          <a:p>
            <a:pPr marL="0" indent="0">
              <a:buNone/>
            </a:pPr>
            <a:r>
              <a:rPr lang="en-IN" sz="8000" b="1" i="1" dirty="0">
                <a:solidFill>
                  <a:srgbClr val="002060"/>
                </a:solidFill>
              </a:rPr>
              <a:t>STEP 9 = Removal of Emojis</a:t>
            </a:r>
          </a:p>
          <a:p>
            <a:pPr marL="0" indent="0">
              <a:buNone/>
            </a:pPr>
            <a:r>
              <a:rPr lang="en-IN" sz="8000" b="1" i="1" dirty="0">
                <a:solidFill>
                  <a:srgbClr val="002060"/>
                </a:solidFill>
              </a:rPr>
              <a:t>STEP 10 = Convert Accented Characters to ASCII Characters</a:t>
            </a:r>
          </a:p>
          <a:p>
            <a:pPr marL="0" indent="0">
              <a:buNone/>
            </a:pPr>
            <a:r>
              <a:rPr lang="en-IN" sz="8000" b="1" i="1" dirty="0">
                <a:solidFill>
                  <a:srgbClr val="002060"/>
                </a:solidFill>
              </a:rPr>
              <a:t>STEP 11 = Converting Chat Conversion Words to Normal Words</a:t>
            </a:r>
          </a:p>
          <a:p>
            <a:pPr marL="0" indent="0">
              <a:buNone/>
            </a:pPr>
            <a:r>
              <a:rPr lang="en-IN" sz="8000" b="1" i="1" dirty="0">
                <a:solidFill>
                  <a:srgbClr val="002060"/>
                </a:solidFill>
              </a:rPr>
              <a:t>STEP 12 = Lemmatization &amp; Tokenization</a:t>
            </a:r>
          </a:p>
          <a:p>
            <a:pPr marL="0" indent="0">
              <a:buNone/>
            </a:pPr>
            <a:r>
              <a:rPr lang="en-IN" sz="8000" b="1" i="1" dirty="0">
                <a:solidFill>
                  <a:srgbClr val="002060"/>
                </a:solidFill>
              </a:rPr>
              <a:t>STEP 13 = Converting List to String</a:t>
            </a:r>
          </a:p>
          <a:p>
            <a:pPr marL="0" indent="0">
              <a:buNone/>
            </a:pPr>
            <a:endParaRPr lang="en-IN" dirty="0"/>
          </a:p>
        </p:txBody>
      </p:sp>
    </p:spTree>
    <p:extLst>
      <p:ext uri="{BB962C8B-B14F-4D97-AF65-F5344CB8AC3E}">
        <p14:creationId xmlns:p14="http://schemas.microsoft.com/office/powerpoint/2010/main" val="3363047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2584EE-C288-490C-888A-036F2FECCDB4}"/>
              </a:ext>
            </a:extLst>
          </p:cNvPr>
          <p:cNvSpPr txBox="1"/>
          <p:nvPr/>
        </p:nvSpPr>
        <p:spPr>
          <a:xfrm>
            <a:off x="599808" y="2644170"/>
            <a:ext cx="10992383" cy="1569660"/>
          </a:xfrm>
          <a:prstGeom prst="rect">
            <a:avLst/>
          </a:prstGeom>
          <a:noFill/>
        </p:spPr>
        <p:txBody>
          <a:bodyPr wrap="square">
            <a:spAutoFit/>
          </a:bodyPr>
          <a:lstStyle/>
          <a:p>
            <a:pPr algn="ctr"/>
            <a:r>
              <a:rPr lang="en-US" sz="4800" b="1" dirty="0">
                <a:solidFill>
                  <a:srgbClr val="002060"/>
                </a:solidFill>
                <a:latin typeface="+mj-lt"/>
              </a:rPr>
              <a:t>5</a:t>
            </a:r>
            <a:r>
              <a:rPr lang="en-US" sz="4800" b="1" i="0" dirty="0">
                <a:solidFill>
                  <a:srgbClr val="002060"/>
                </a:solidFill>
                <a:effectLst/>
                <a:latin typeface="+mj-lt"/>
              </a:rPr>
              <a:t>. Cleaned Reviews with Number of Characters</a:t>
            </a:r>
          </a:p>
        </p:txBody>
      </p:sp>
    </p:spTree>
    <p:extLst>
      <p:ext uri="{BB962C8B-B14F-4D97-AF65-F5344CB8AC3E}">
        <p14:creationId xmlns:p14="http://schemas.microsoft.com/office/powerpoint/2010/main" val="3913046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CA3ECF-82D1-4BB4-8258-18250D847E0F}"/>
              </a:ext>
            </a:extLst>
          </p:cNvPr>
          <p:cNvSpPr txBox="1"/>
          <p:nvPr/>
        </p:nvSpPr>
        <p:spPr>
          <a:xfrm>
            <a:off x="447995" y="1013990"/>
            <a:ext cx="3899830" cy="523220"/>
          </a:xfrm>
          <a:prstGeom prst="rect">
            <a:avLst/>
          </a:prstGeom>
          <a:noFill/>
        </p:spPr>
        <p:txBody>
          <a:bodyPr wrap="square">
            <a:spAutoFit/>
          </a:bodyPr>
          <a:lstStyle/>
          <a:p>
            <a:pPr algn="l"/>
            <a:r>
              <a:rPr lang="en-IN" sz="2800" b="1" i="1" dirty="0">
                <a:solidFill>
                  <a:srgbClr val="002060"/>
                </a:solidFill>
                <a:latin typeface="+mj-lt"/>
              </a:rPr>
              <a:t>5</a:t>
            </a:r>
            <a:r>
              <a:rPr lang="en-IN" sz="2800" b="1" i="1" dirty="0">
                <a:solidFill>
                  <a:srgbClr val="002060"/>
                </a:solidFill>
                <a:effectLst/>
                <a:latin typeface="+mj-lt"/>
              </a:rPr>
              <a:t>.1 Before Pre Processing :</a:t>
            </a:r>
          </a:p>
        </p:txBody>
      </p:sp>
      <p:sp>
        <p:nvSpPr>
          <p:cNvPr id="7" name="TextBox 6">
            <a:extLst>
              <a:ext uri="{FF2B5EF4-FFF2-40B4-BE49-F238E27FC236}">
                <a16:creationId xmlns:a16="http://schemas.microsoft.com/office/drawing/2014/main" id="{1ED8CB2E-3339-41AE-8458-519252B8488E}"/>
              </a:ext>
            </a:extLst>
          </p:cNvPr>
          <p:cNvSpPr txBox="1"/>
          <p:nvPr/>
        </p:nvSpPr>
        <p:spPr>
          <a:xfrm>
            <a:off x="6295600" y="1013990"/>
            <a:ext cx="3637472" cy="523220"/>
          </a:xfrm>
          <a:prstGeom prst="rect">
            <a:avLst/>
          </a:prstGeom>
          <a:noFill/>
        </p:spPr>
        <p:txBody>
          <a:bodyPr wrap="square">
            <a:spAutoFit/>
          </a:bodyPr>
          <a:lstStyle/>
          <a:p>
            <a:pPr algn="l"/>
            <a:r>
              <a:rPr lang="en-IN" sz="2800" b="1" i="1" dirty="0">
                <a:solidFill>
                  <a:srgbClr val="002060"/>
                </a:solidFill>
                <a:latin typeface="+mj-lt"/>
              </a:rPr>
              <a:t>5</a:t>
            </a:r>
            <a:r>
              <a:rPr lang="en-IN" sz="2800" b="1" i="1" dirty="0">
                <a:solidFill>
                  <a:srgbClr val="002060"/>
                </a:solidFill>
                <a:effectLst/>
                <a:latin typeface="+mj-lt"/>
              </a:rPr>
              <a:t>.2 After Pre Processing :</a:t>
            </a:r>
          </a:p>
        </p:txBody>
      </p:sp>
      <p:pic>
        <p:nvPicPr>
          <p:cNvPr id="9" name="Picture 8">
            <a:extLst>
              <a:ext uri="{FF2B5EF4-FFF2-40B4-BE49-F238E27FC236}">
                <a16:creationId xmlns:a16="http://schemas.microsoft.com/office/drawing/2014/main" id="{6D839DED-FAE5-4940-BFC8-D4DD9A20F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95" y="1872481"/>
            <a:ext cx="5689534" cy="3538701"/>
          </a:xfrm>
          <a:prstGeom prst="rect">
            <a:avLst/>
          </a:prstGeom>
        </p:spPr>
      </p:pic>
      <p:pic>
        <p:nvPicPr>
          <p:cNvPr id="11" name="Picture 10">
            <a:extLst>
              <a:ext uri="{FF2B5EF4-FFF2-40B4-BE49-F238E27FC236}">
                <a16:creationId xmlns:a16="http://schemas.microsoft.com/office/drawing/2014/main" id="{6B56B0CB-4A81-4A80-A21D-FF99891DA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600" y="1872481"/>
            <a:ext cx="5588170" cy="3538701"/>
          </a:xfrm>
          <a:prstGeom prst="rect">
            <a:avLst/>
          </a:prstGeom>
        </p:spPr>
      </p:pic>
    </p:spTree>
    <p:extLst>
      <p:ext uri="{BB962C8B-B14F-4D97-AF65-F5344CB8AC3E}">
        <p14:creationId xmlns:p14="http://schemas.microsoft.com/office/powerpoint/2010/main" val="1574464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0D9BF9-2205-4B3F-BB02-20FDAA5C772A}"/>
              </a:ext>
            </a:extLst>
          </p:cNvPr>
          <p:cNvSpPr txBox="1"/>
          <p:nvPr/>
        </p:nvSpPr>
        <p:spPr>
          <a:xfrm>
            <a:off x="1298635" y="3013501"/>
            <a:ext cx="9594730" cy="830997"/>
          </a:xfrm>
          <a:prstGeom prst="rect">
            <a:avLst/>
          </a:prstGeom>
          <a:noFill/>
        </p:spPr>
        <p:txBody>
          <a:bodyPr wrap="square">
            <a:spAutoFit/>
          </a:bodyPr>
          <a:lstStyle/>
          <a:p>
            <a:pPr algn="l"/>
            <a:r>
              <a:rPr lang="en-US" sz="4800" b="1" dirty="0">
                <a:solidFill>
                  <a:srgbClr val="002060"/>
                </a:solidFill>
                <a:latin typeface="+mj-lt"/>
              </a:rPr>
              <a:t>6</a:t>
            </a:r>
            <a:r>
              <a:rPr lang="en-US" sz="4800" b="1" i="0" dirty="0">
                <a:solidFill>
                  <a:srgbClr val="002060"/>
                </a:solidFill>
                <a:effectLst/>
                <a:latin typeface="+mj-lt"/>
              </a:rPr>
              <a:t>. Sentiment Analysis using </a:t>
            </a:r>
            <a:r>
              <a:rPr lang="en-US" sz="4800" b="1" i="0" dirty="0" err="1">
                <a:solidFill>
                  <a:srgbClr val="002060"/>
                </a:solidFill>
                <a:effectLst/>
                <a:latin typeface="+mj-lt"/>
              </a:rPr>
              <a:t>TextBlob</a:t>
            </a:r>
            <a:endParaRPr lang="en-US" sz="4800" b="1" i="0" dirty="0">
              <a:solidFill>
                <a:srgbClr val="002060"/>
              </a:solidFill>
              <a:effectLst/>
              <a:latin typeface="+mj-lt"/>
            </a:endParaRPr>
          </a:p>
        </p:txBody>
      </p:sp>
    </p:spTree>
    <p:extLst>
      <p:ext uri="{BB962C8B-B14F-4D97-AF65-F5344CB8AC3E}">
        <p14:creationId xmlns:p14="http://schemas.microsoft.com/office/powerpoint/2010/main" val="2591867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5515A3-BCEE-4069-86DC-24FDEF298312}"/>
              </a:ext>
            </a:extLst>
          </p:cNvPr>
          <p:cNvSpPr txBox="1"/>
          <p:nvPr/>
        </p:nvSpPr>
        <p:spPr>
          <a:xfrm>
            <a:off x="1334679" y="276369"/>
            <a:ext cx="4151721" cy="523220"/>
          </a:xfrm>
          <a:prstGeom prst="rect">
            <a:avLst/>
          </a:prstGeom>
          <a:noFill/>
        </p:spPr>
        <p:txBody>
          <a:bodyPr wrap="square">
            <a:spAutoFit/>
          </a:bodyPr>
          <a:lstStyle/>
          <a:p>
            <a:pPr algn="l"/>
            <a:r>
              <a:rPr lang="en-US" sz="2800" b="1" i="1" dirty="0">
                <a:solidFill>
                  <a:srgbClr val="002060"/>
                </a:solidFill>
                <a:latin typeface="+mj-lt"/>
              </a:rPr>
              <a:t>6</a:t>
            </a:r>
            <a:r>
              <a:rPr lang="en-US" sz="2800" b="1" i="1" dirty="0">
                <a:solidFill>
                  <a:srgbClr val="002060"/>
                </a:solidFill>
                <a:effectLst/>
                <a:latin typeface="+mj-lt"/>
              </a:rPr>
              <a:t>.1 Calculating Subjectivity :</a:t>
            </a:r>
          </a:p>
        </p:txBody>
      </p:sp>
      <p:sp>
        <p:nvSpPr>
          <p:cNvPr id="9" name="TextBox 8">
            <a:extLst>
              <a:ext uri="{FF2B5EF4-FFF2-40B4-BE49-F238E27FC236}">
                <a16:creationId xmlns:a16="http://schemas.microsoft.com/office/drawing/2014/main" id="{16127146-BDEB-4C41-8627-C1E69A1B71FB}"/>
              </a:ext>
            </a:extLst>
          </p:cNvPr>
          <p:cNvSpPr txBox="1"/>
          <p:nvPr/>
        </p:nvSpPr>
        <p:spPr>
          <a:xfrm>
            <a:off x="1334679" y="799589"/>
            <a:ext cx="4564064" cy="369332"/>
          </a:xfrm>
          <a:prstGeom prst="rect">
            <a:avLst/>
          </a:prstGeom>
          <a:noFill/>
        </p:spPr>
        <p:txBody>
          <a:bodyPr wrap="square">
            <a:spAutoFit/>
          </a:bodyPr>
          <a:lstStyle/>
          <a:p>
            <a:r>
              <a:rPr lang="en-US" b="0" i="1" dirty="0">
                <a:solidFill>
                  <a:srgbClr val="002060"/>
                </a:solidFill>
                <a:effectLst/>
                <a:latin typeface="Helvetica Neue"/>
              </a:rPr>
              <a:t>It talks about how subjective the opinion is</a:t>
            </a:r>
            <a:endParaRPr lang="en-IN" i="1" dirty="0">
              <a:solidFill>
                <a:srgbClr val="002060"/>
              </a:solidFill>
            </a:endParaRPr>
          </a:p>
        </p:txBody>
      </p:sp>
      <p:pic>
        <p:nvPicPr>
          <p:cNvPr id="11" name="Picture 10">
            <a:extLst>
              <a:ext uri="{FF2B5EF4-FFF2-40B4-BE49-F238E27FC236}">
                <a16:creationId xmlns:a16="http://schemas.microsoft.com/office/drawing/2014/main" id="{54642FF7-F88E-4C53-A3AA-46C91354F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379" y="1580625"/>
            <a:ext cx="5154621" cy="3696749"/>
          </a:xfrm>
          <a:prstGeom prst="rect">
            <a:avLst/>
          </a:prstGeom>
        </p:spPr>
      </p:pic>
      <p:pic>
        <p:nvPicPr>
          <p:cNvPr id="13" name="Picture 12">
            <a:extLst>
              <a:ext uri="{FF2B5EF4-FFF2-40B4-BE49-F238E27FC236}">
                <a16:creationId xmlns:a16="http://schemas.microsoft.com/office/drawing/2014/main" id="{0B979435-8F62-404B-9869-4C483D92A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774" y="1582124"/>
            <a:ext cx="4054279" cy="3695249"/>
          </a:xfrm>
          <a:prstGeom prst="rect">
            <a:avLst/>
          </a:prstGeom>
        </p:spPr>
      </p:pic>
      <p:sp>
        <p:nvSpPr>
          <p:cNvPr id="15" name="TextBox 14">
            <a:extLst>
              <a:ext uri="{FF2B5EF4-FFF2-40B4-BE49-F238E27FC236}">
                <a16:creationId xmlns:a16="http://schemas.microsoft.com/office/drawing/2014/main" id="{E26ED368-3DF8-44CC-892F-8A51E1367DD8}"/>
              </a:ext>
            </a:extLst>
          </p:cNvPr>
          <p:cNvSpPr txBox="1"/>
          <p:nvPr/>
        </p:nvSpPr>
        <p:spPr>
          <a:xfrm>
            <a:off x="1328827" y="5485772"/>
            <a:ext cx="9534346" cy="923330"/>
          </a:xfrm>
          <a:prstGeom prst="rect">
            <a:avLst/>
          </a:prstGeom>
          <a:noFill/>
        </p:spPr>
        <p:txBody>
          <a:bodyPr wrap="square">
            <a:spAutoFit/>
          </a:bodyPr>
          <a:lstStyle/>
          <a:p>
            <a:pPr algn="l"/>
            <a:r>
              <a:rPr lang="en-US" b="1" i="1" dirty="0">
                <a:effectLst/>
                <a:latin typeface="Helvetica Neue"/>
              </a:rPr>
              <a:t>You can see that the Subjectivity mainly ranges between 0 and 1 but the highest Subjectivity ranges between 0.4 to 0.8. This indicates that the majority of the Customers had given Good Opinions about Hotel.</a:t>
            </a:r>
          </a:p>
        </p:txBody>
      </p:sp>
    </p:spTree>
    <p:extLst>
      <p:ext uri="{BB962C8B-B14F-4D97-AF65-F5344CB8AC3E}">
        <p14:creationId xmlns:p14="http://schemas.microsoft.com/office/powerpoint/2010/main" val="2269133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C8EC8F-750B-4667-BD6E-77A160FE238F}"/>
              </a:ext>
            </a:extLst>
          </p:cNvPr>
          <p:cNvSpPr txBox="1"/>
          <p:nvPr/>
        </p:nvSpPr>
        <p:spPr>
          <a:xfrm>
            <a:off x="1369443" y="284997"/>
            <a:ext cx="4556903" cy="523220"/>
          </a:xfrm>
          <a:prstGeom prst="rect">
            <a:avLst/>
          </a:prstGeom>
          <a:noFill/>
        </p:spPr>
        <p:txBody>
          <a:bodyPr wrap="square">
            <a:spAutoFit/>
          </a:bodyPr>
          <a:lstStyle/>
          <a:p>
            <a:pPr algn="l"/>
            <a:r>
              <a:rPr lang="en-US" sz="2800" b="1" i="1" dirty="0">
                <a:solidFill>
                  <a:srgbClr val="002060"/>
                </a:solidFill>
                <a:latin typeface="+mj-lt"/>
              </a:rPr>
              <a:t>6</a:t>
            </a:r>
            <a:r>
              <a:rPr lang="en-US" sz="2800" b="1" i="1" dirty="0">
                <a:solidFill>
                  <a:srgbClr val="002060"/>
                </a:solidFill>
                <a:effectLst/>
                <a:latin typeface="+mj-lt"/>
              </a:rPr>
              <a:t>.2 Calculating Polarity Score </a:t>
            </a:r>
            <a:r>
              <a:rPr lang="en-US" sz="2800" b="1" i="1" dirty="0">
                <a:solidFill>
                  <a:srgbClr val="002060"/>
                </a:solidFill>
                <a:latin typeface="+mj-lt"/>
              </a:rPr>
              <a:t>:</a:t>
            </a:r>
            <a:endParaRPr lang="en-US" sz="2800" b="1" i="1" dirty="0">
              <a:solidFill>
                <a:srgbClr val="002060"/>
              </a:solidFill>
              <a:effectLst/>
              <a:latin typeface="+mj-lt"/>
            </a:endParaRPr>
          </a:p>
        </p:txBody>
      </p:sp>
      <p:sp>
        <p:nvSpPr>
          <p:cNvPr id="7" name="TextBox 6">
            <a:extLst>
              <a:ext uri="{FF2B5EF4-FFF2-40B4-BE49-F238E27FC236}">
                <a16:creationId xmlns:a16="http://schemas.microsoft.com/office/drawing/2014/main" id="{0AA9454F-8693-486B-8D88-354AB54C45F6}"/>
              </a:ext>
            </a:extLst>
          </p:cNvPr>
          <p:cNvSpPr txBox="1"/>
          <p:nvPr/>
        </p:nvSpPr>
        <p:spPr>
          <a:xfrm>
            <a:off x="1369443" y="808217"/>
            <a:ext cx="6103188" cy="369332"/>
          </a:xfrm>
          <a:prstGeom prst="rect">
            <a:avLst/>
          </a:prstGeom>
          <a:noFill/>
        </p:spPr>
        <p:txBody>
          <a:bodyPr wrap="square">
            <a:spAutoFit/>
          </a:bodyPr>
          <a:lstStyle/>
          <a:p>
            <a:pPr algn="l"/>
            <a:r>
              <a:rPr lang="en-US" b="0" i="1" dirty="0">
                <a:solidFill>
                  <a:srgbClr val="002060"/>
                </a:solidFill>
                <a:effectLst/>
                <a:latin typeface="Helvetica Neue"/>
              </a:rPr>
              <a:t>It talks about how positive or negative the opinion is</a:t>
            </a:r>
          </a:p>
        </p:txBody>
      </p:sp>
      <p:pic>
        <p:nvPicPr>
          <p:cNvPr id="9" name="Picture 8">
            <a:extLst>
              <a:ext uri="{FF2B5EF4-FFF2-40B4-BE49-F238E27FC236}">
                <a16:creationId xmlns:a16="http://schemas.microsoft.com/office/drawing/2014/main" id="{FC68C6FF-0AEF-4AEB-AD7D-3CA9E74B6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933" y="1747531"/>
            <a:ext cx="5463921" cy="3362937"/>
          </a:xfrm>
          <a:prstGeom prst="rect">
            <a:avLst/>
          </a:prstGeom>
        </p:spPr>
      </p:pic>
      <p:pic>
        <p:nvPicPr>
          <p:cNvPr id="11" name="Picture 10">
            <a:extLst>
              <a:ext uri="{FF2B5EF4-FFF2-40B4-BE49-F238E27FC236}">
                <a16:creationId xmlns:a16="http://schemas.microsoft.com/office/drawing/2014/main" id="{6B9E10AF-1A13-45AB-A72E-F2A2CD515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50" y="1747531"/>
            <a:ext cx="4770520" cy="3373721"/>
          </a:xfrm>
          <a:prstGeom prst="rect">
            <a:avLst/>
          </a:prstGeom>
        </p:spPr>
      </p:pic>
      <p:sp>
        <p:nvSpPr>
          <p:cNvPr id="13" name="TextBox 12">
            <a:extLst>
              <a:ext uri="{FF2B5EF4-FFF2-40B4-BE49-F238E27FC236}">
                <a16:creationId xmlns:a16="http://schemas.microsoft.com/office/drawing/2014/main" id="{70051096-7E1F-4C42-B2A0-B58AF5A33427}"/>
              </a:ext>
            </a:extLst>
          </p:cNvPr>
          <p:cNvSpPr txBox="1"/>
          <p:nvPr/>
        </p:nvSpPr>
        <p:spPr>
          <a:xfrm>
            <a:off x="1374670" y="5339123"/>
            <a:ext cx="9399722" cy="923330"/>
          </a:xfrm>
          <a:prstGeom prst="rect">
            <a:avLst/>
          </a:prstGeom>
          <a:noFill/>
        </p:spPr>
        <p:txBody>
          <a:bodyPr wrap="square">
            <a:spAutoFit/>
          </a:bodyPr>
          <a:lstStyle/>
          <a:p>
            <a:pPr algn="l"/>
            <a:r>
              <a:rPr lang="en-US" b="1" i="1" dirty="0">
                <a:effectLst/>
                <a:latin typeface="Helvetica Neue"/>
              </a:rPr>
              <a:t>You can see that the polarity mainly ranges between -1 and 1 but the highest polarity ranges between 0.00 to 0.50. This indicates that the majority of the Hotel Reviews are Positive.</a:t>
            </a:r>
          </a:p>
        </p:txBody>
      </p:sp>
    </p:spTree>
    <p:extLst>
      <p:ext uri="{BB962C8B-B14F-4D97-AF65-F5344CB8AC3E}">
        <p14:creationId xmlns:p14="http://schemas.microsoft.com/office/powerpoint/2010/main" val="339722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5ABD-97FD-461B-A2CD-197367C77E71}"/>
              </a:ext>
            </a:extLst>
          </p:cNvPr>
          <p:cNvSpPr>
            <a:spLocks noGrp="1"/>
          </p:cNvSpPr>
          <p:nvPr>
            <p:ph type="title"/>
          </p:nvPr>
        </p:nvSpPr>
        <p:spPr>
          <a:xfrm>
            <a:off x="2283304" y="2997321"/>
            <a:ext cx="7625392" cy="863358"/>
          </a:xfrm>
        </p:spPr>
        <p:txBody>
          <a:bodyPr>
            <a:normAutofit/>
          </a:bodyPr>
          <a:lstStyle/>
          <a:p>
            <a:r>
              <a:rPr lang="en-IN" sz="5300" b="1" dirty="0">
                <a:solidFill>
                  <a:srgbClr val="002060"/>
                </a:solidFill>
              </a:rPr>
              <a:t>1. Dataset: </a:t>
            </a:r>
            <a:r>
              <a:rPr lang="en-IN" sz="4400" i="1" dirty="0" err="1">
                <a:solidFill>
                  <a:srgbClr val="002060"/>
                </a:solidFill>
              </a:rPr>
              <a:t>Hotel_Reviews</a:t>
            </a:r>
            <a:endParaRPr lang="en-IN" sz="4400" i="1" dirty="0">
              <a:solidFill>
                <a:srgbClr val="002060"/>
              </a:solidFill>
            </a:endParaRPr>
          </a:p>
        </p:txBody>
      </p:sp>
    </p:spTree>
    <p:extLst>
      <p:ext uri="{BB962C8B-B14F-4D97-AF65-F5344CB8AC3E}">
        <p14:creationId xmlns:p14="http://schemas.microsoft.com/office/powerpoint/2010/main" val="624741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53A610-8ACE-4B16-BD4E-B88DD58394F2}"/>
              </a:ext>
            </a:extLst>
          </p:cNvPr>
          <p:cNvSpPr txBox="1"/>
          <p:nvPr/>
        </p:nvSpPr>
        <p:spPr>
          <a:xfrm>
            <a:off x="1378070" y="285473"/>
            <a:ext cx="4125583" cy="523220"/>
          </a:xfrm>
          <a:prstGeom prst="rect">
            <a:avLst/>
          </a:prstGeom>
          <a:noFill/>
        </p:spPr>
        <p:txBody>
          <a:bodyPr wrap="square">
            <a:spAutoFit/>
          </a:bodyPr>
          <a:lstStyle/>
          <a:p>
            <a:pPr algn="l"/>
            <a:r>
              <a:rPr lang="en-US" sz="2800" b="1" i="1" dirty="0">
                <a:solidFill>
                  <a:srgbClr val="002060"/>
                </a:solidFill>
                <a:latin typeface="+mj-lt"/>
              </a:rPr>
              <a:t>6</a:t>
            </a:r>
            <a:r>
              <a:rPr lang="en-US" sz="2800" b="1" i="1" dirty="0">
                <a:solidFill>
                  <a:srgbClr val="002060"/>
                </a:solidFill>
                <a:effectLst/>
                <a:latin typeface="+mj-lt"/>
              </a:rPr>
              <a:t>.3 Line Plot For </a:t>
            </a:r>
            <a:r>
              <a:rPr lang="en-US" sz="2800" b="1" i="1" dirty="0" err="1">
                <a:solidFill>
                  <a:srgbClr val="002060"/>
                </a:solidFill>
                <a:effectLst/>
                <a:latin typeface="+mj-lt"/>
              </a:rPr>
              <a:t>Textblob</a:t>
            </a:r>
            <a:r>
              <a:rPr lang="en-US" sz="2800" b="1" i="1" dirty="0">
                <a:solidFill>
                  <a:srgbClr val="002060"/>
                </a:solidFill>
                <a:effectLst/>
                <a:latin typeface="+mj-lt"/>
              </a:rPr>
              <a:t> :</a:t>
            </a:r>
          </a:p>
        </p:txBody>
      </p:sp>
      <p:pic>
        <p:nvPicPr>
          <p:cNvPr id="7" name="Picture 6">
            <a:extLst>
              <a:ext uri="{FF2B5EF4-FFF2-40B4-BE49-F238E27FC236}">
                <a16:creationId xmlns:a16="http://schemas.microsoft.com/office/drawing/2014/main" id="{BC2BF512-2D64-42C1-814F-B7F351CB4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515" y="1356256"/>
            <a:ext cx="9894970" cy="4145487"/>
          </a:xfrm>
          <a:prstGeom prst="rect">
            <a:avLst/>
          </a:prstGeom>
        </p:spPr>
      </p:pic>
    </p:spTree>
    <p:extLst>
      <p:ext uri="{BB962C8B-B14F-4D97-AF65-F5344CB8AC3E}">
        <p14:creationId xmlns:p14="http://schemas.microsoft.com/office/powerpoint/2010/main" val="106841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617174-CA6F-4D99-B92F-C841E88C433D}"/>
              </a:ext>
            </a:extLst>
          </p:cNvPr>
          <p:cNvSpPr txBox="1"/>
          <p:nvPr/>
        </p:nvSpPr>
        <p:spPr>
          <a:xfrm>
            <a:off x="1326312" y="276847"/>
            <a:ext cx="4047945" cy="523220"/>
          </a:xfrm>
          <a:prstGeom prst="rect">
            <a:avLst/>
          </a:prstGeom>
          <a:noFill/>
        </p:spPr>
        <p:txBody>
          <a:bodyPr wrap="square">
            <a:spAutoFit/>
          </a:bodyPr>
          <a:lstStyle/>
          <a:p>
            <a:pPr algn="l"/>
            <a:r>
              <a:rPr lang="en-IN" sz="2800" b="1" i="1" dirty="0">
                <a:solidFill>
                  <a:srgbClr val="002060"/>
                </a:solidFill>
                <a:latin typeface="+mj-lt"/>
              </a:rPr>
              <a:t>6</a:t>
            </a:r>
            <a:r>
              <a:rPr lang="en-IN" sz="2800" b="1" i="1" dirty="0">
                <a:solidFill>
                  <a:srgbClr val="002060"/>
                </a:solidFill>
                <a:effectLst/>
                <a:latin typeface="+mj-lt"/>
              </a:rPr>
              <a:t>.4 Analysing the Reviews :</a:t>
            </a:r>
          </a:p>
        </p:txBody>
      </p:sp>
      <p:pic>
        <p:nvPicPr>
          <p:cNvPr id="7" name="Picture 6">
            <a:extLst>
              <a:ext uri="{FF2B5EF4-FFF2-40B4-BE49-F238E27FC236}">
                <a16:creationId xmlns:a16="http://schemas.microsoft.com/office/drawing/2014/main" id="{FB7BB4C3-127C-44F5-98AE-0EBD6A06A5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677" y="1856259"/>
            <a:ext cx="5456836" cy="3145481"/>
          </a:xfrm>
          <a:prstGeom prst="rect">
            <a:avLst/>
          </a:prstGeom>
        </p:spPr>
      </p:pic>
      <p:pic>
        <p:nvPicPr>
          <p:cNvPr id="9" name="Picture 8">
            <a:extLst>
              <a:ext uri="{FF2B5EF4-FFF2-40B4-BE49-F238E27FC236}">
                <a16:creationId xmlns:a16="http://schemas.microsoft.com/office/drawing/2014/main" id="{CC2A124A-C7CF-481C-82A3-530CE120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408" y="5216894"/>
            <a:ext cx="2922029" cy="950956"/>
          </a:xfrm>
          <a:prstGeom prst="rect">
            <a:avLst/>
          </a:prstGeom>
        </p:spPr>
      </p:pic>
      <p:pic>
        <p:nvPicPr>
          <p:cNvPr id="11" name="Picture 10">
            <a:extLst>
              <a:ext uri="{FF2B5EF4-FFF2-40B4-BE49-F238E27FC236}">
                <a16:creationId xmlns:a16="http://schemas.microsoft.com/office/drawing/2014/main" id="{0403831F-218C-4AB1-8F7F-574E3821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688" y="1812361"/>
            <a:ext cx="4269179" cy="3233276"/>
          </a:xfrm>
          <a:prstGeom prst="rect">
            <a:avLst/>
          </a:prstGeom>
        </p:spPr>
      </p:pic>
      <p:sp>
        <p:nvSpPr>
          <p:cNvPr id="13" name="TextBox 12">
            <a:extLst>
              <a:ext uri="{FF2B5EF4-FFF2-40B4-BE49-F238E27FC236}">
                <a16:creationId xmlns:a16="http://schemas.microsoft.com/office/drawing/2014/main" id="{86260DE3-88E6-4A05-8DB7-264CE8C542E0}"/>
              </a:ext>
            </a:extLst>
          </p:cNvPr>
          <p:cNvSpPr txBox="1"/>
          <p:nvPr/>
        </p:nvSpPr>
        <p:spPr>
          <a:xfrm>
            <a:off x="1004677" y="5411601"/>
            <a:ext cx="6103188" cy="646331"/>
          </a:xfrm>
          <a:prstGeom prst="rect">
            <a:avLst/>
          </a:prstGeom>
          <a:noFill/>
        </p:spPr>
        <p:txBody>
          <a:bodyPr wrap="square">
            <a:spAutoFit/>
          </a:bodyPr>
          <a:lstStyle/>
          <a:p>
            <a:pPr algn="l"/>
            <a:r>
              <a:rPr lang="en-US" b="1" i="1" dirty="0">
                <a:effectLst/>
                <a:latin typeface="Helvetica Neue"/>
              </a:rPr>
              <a:t>Yep 91.3 % of Reviews is Positive with only 8.4 % of Negative and 0.3 % of Neutral.</a:t>
            </a:r>
          </a:p>
        </p:txBody>
      </p:sp>
    </p:spTree>
    <p:extLst>
      <p:ext uri="{BB962C8B-B14F-4D97-AF65-F5344CB8AC3E}">
        <p14:creationId xmlns:p14="http://schemas.microsoft.com/office/powerpoint/2010/main" val="3676458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11FFE3-F885-4682-8AAE-357FE374156C}"/>
              </a:ext>
            </a:extLst>
          </p:cNvPr>
          <p:cNvSpPr txBox="1"/>
          <p:nvPr/>
        </p:nvSpPr>
        <p:spPr>
          <a:xfrm>
            <a:off x="1445284" y="3013501"/>
            <a:ext cx="9301432" cy="830997"/>
          </a:xfrm>
          <a:prstGeom prst="rect">
            <a:avLst/>
          </a:prstGeom>
          <a:noFill/>
        </p:spPr>
        <p:txBody>
          <a:bodyPr wrap="square">
            <a:spAutoFit/>
          </a:bodyPr>
          <a:lstStyle/>
          <a:p>
            <a:pPr algn="l"/>
            <a:r>
              <a:rPr lang="en-IN" sz="4800" b="1" dirty="0">
                <a:solidFill>
                  <a:srgbClr val="002060"/>
                </a:solidFill>
                <a:latin typeface="+mj-lt"/>
              </a:rPr>
              <a:t>7</a:t>
            </a:r>
            <a:r>
              <a:rPr lang="en-IN" sz="4800" b="1" i="0" dirty="0">
                <a:solidFill>
                  <a:srgbClr val="002060"/>
                </a:solidFill>
                <a:effectLst/>
                <a:latin typeface="+mj-lt"/>
              </a:rPr>
              <a:t>. Sentiment Analysis using VADER</a:t>
            </a:r>
          </a:p>
        </p:txBody>
      </p:sp>
    </p:spTree>
    <p:extLst>
      <p:ext uri="{BB962C8B-B14F-4D97-AF65-F5344CB8AC3E}">
        <p14:creationId xmlns:p14="http://schemas.microsoft.com/office/powerpoint/2010/main" val="158112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F7B24C-40ED-405C-BFAB-A55D1F88E4C7}"/>
              </a:ext>
            </a:extLst>
          </p:cNvPr>
          <p:cNvSpPr txBox="1"/>
          <p:nvPr/>
        </p:nvSpPr>
        <p:spPr>
          <a:xfrm>
            <a:off x="1378070" y="294099"/>
            <a:ext cx="4893333" cy="523220"/>
          </a:xfrm>
          <a:prstGeom prst="rect">
            <a:avLst/>
          </a:prstGeom>
          <a:noFill/>
        </p:spPr>
        <p:txBody>
          <a:bodyPr wrap="square">
            <a:spAutoFit/>
          </a:bodyPr>
          <a:lstStyle/>
          <a:p>
            <a:pPr algn="l"/>
            <a:r>
              <a:rPr lang="en-IN" sz="2800" b="1" i="1" dirty="0">
                <a:solidFill>
                  <a:srgbClr val="002060"/>
                </a:solidFill>
                <a:latin typeface="+mj-lt"/>
              </a:rPr>
              <a:t>7</a:t>
            </a:r>
            <a:r>
              <a:rPr lang="en-IN" sz="2800" b="1" i="1" dirty="0">
                <a:solidFill>
                  <a:srgbClr val="002060"/>
                </a:solidFill>
                <a:effectLst/>
                <a:latin typeface="+mj-lt"/>
              </a:rPr>
              <a:t>.1 Calculating Vader Sentiment :</a:t>
            </a:r>
          </a:p>
        </p:txBody>
      </p:sp>
      <p:pic>
        <p:nvPicPr>
          <p:cNvPr id="7" name="Picture 6">
            <a:extLst>
              <a:ext uri="{FF2B5EF4-FFF2-40B4-BE49-F238E27FC236}">
                <a16:creationId xmlns:a16="http://schemas.microsoft.com/office/drawing/2014/main" id="{4A5DBA69-DE9B-4A4D-88CE-4AA09D79C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83" y="1720163"/>
            <a:ext cx="5073442" cy="3417674"/>
          </a:xfrm>
          <a:prstGeom prst="rect">
            <a:avLst/>
          </a:prstGeom>
        </p:spPr>
      </p:pic>
      <p:pic>
        <p:nvPicPr>
          <p:cNvPr id="9" name="Picture 8">
            <a:extLst>
              <a:ext uri="{FF2B5EF4-FFF2-40B4-BE49-F238E27FC236}">
                <a16:creationId xmlns:a16="http://schemas.microsoft.com/office/drawing/2014/main" id="{B6832F65-8492-4444-90D1-6652D00BB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309" y="1459084"/>
            <a:ext cx="4120008" cy="3939832"/>
          </a:xfrm>
          <a:prstGeom prst="rect">
            <a:avLst/>
          </a:prstGeom>
        </p:spPr>
      </p:pic>
      <p:sp>
        <p:nvSpPr>
          <p:cNvPr id="11" name="TextBox 10">
            <a:extLst>
              <a:ext uri="{FF2B5EF4-FFF2-40B4-BE49-F238E27FC236}">
                <a16:creationId xmlns:a16="http://schemas.microsoft.com/office/drawing/2014/main" id="{1E0C818C-0FD0-4EA4-B2BE-AFF004997CB6}"/>
              </a:ext>
            </a:extLst>
          </p:cNvPr>
          <p:cNvSpPr txBox="1"/>
          <p:nvPr/>
        </p:nvSpPr>
        <p:spPr>
          <a:xfrm>
            <a:off x="1210124" y="5495093"/>
            <a:ext cx="10000001" cy="923330"/>
          </a:xfrm>
          <a:prstGeom prst="rect">
            <a:avLst/>
          </a:prstGeom>
          <a:noFill/>
        </p:spPr>
        <p:txBody>
          <a:bodyPr wrap="square">
            <a:spAutoFit/>
          </a:bodyPr>
          <a:lstStyle/>
          <a:p>
            <a:pPr algn="l"/>
            <a:r>
              <a:rPr lang="en-US" b="1" i="1" dirty="0">
                <a:effectLst/>
                <a:latin typeface="Helvetica Neue"/>
              </a:rPr>
              <a:t>You can see that the Vader Sentiment mainly ranges between -1 and 1 but the highest Vader ranges between 0.75 to 1. This indicates that the majority of the Customers had given Good Opinions and positive Reviews about Hotel.</a:t>
            </a:r>
          </a:p>
        </p:txBody>
      </p:sp>
    </p:spTree>
    <p:extLst>
      <p:ext uri="{BB962C8B-B14F-4D97-AF65-F5344CB8AC3E}">
        <p14:creationId xmlns:p14="http://schemas.microsoft.com/office/powerpoint/2010/main" val="1633150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4F123-4581-4F96-ADA4-5E3FB23C78C1}"/>
              </a:ext>
            </a:extLst>
          </p:cNvPr>
          <p:cNvSpPr txBox="1"/>
          <p:nvPr/>
        </p:nvSpPr>
        <p:spPr>
          <a:xfrm>
            <a:off x="1360817" y="311352"/>
            <a:ext cx="3754647" cy="523220"/>
          </a:xfrm>
          <a:prstGeom prst="rect">
            <a:avLst/>
          </a:prstGeom>
          <a:noFill/>
        </p:spPr>
        <p:txBody>
          <a:bodyPr wrap="square">
            <a:spAutoFit/>
          </a:bodyPr>
          <a:lstStyle/>
          <a:p>
            <a:pPr algn="l"/>
            <a:r>
              <a:rPr lang="en-IN" sz="2800" b="1" i="1" dirty="0">
                <a:solidFill>
                  <a:srgbClr val="002060"/>
                </a:solidFill>
                <a:latin typeface="+mj-lt"/>
              </a:rPr>
              <a:t>7</a:t>
            </a:r>
            <a:r>
              <a:rPr lang="en-IN" sz="2800" b="1" i="1" dirty="0">
                <a:solidFill>
                  <a:srgbClr val="002060"/>
                </a:solidFill>
                <a:effectLst/>
                <a:latin typeface="+mj-lt"/>
              </a:rPr>
              <a:t>.2 Line Plot for VADER :</a:t>
            </a:r>
          </a:p>
        </p:txBody>
      </p:sp>
      <p:pic>
        <p:nvPicPr>
          <p:cNvPr id="7" name="Picture 6">
            <a:extLst>
              <a:ext uri="{FF2B5EF4-FFF2-40B4-BE49-F238E27FC236}">
                <a16:creationId xmlns:a16="http://schemas.microsoft.com/office/drawing/2014/main" id="{DCF741AC-0093-41B4-AF6D-FC95AAEE6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7829" y="1443849"/>
            <a:ext cx="5776342" cy="3970302"/>
          </a:xfrm>
          <a:prstGeom prst="rect">
            <a:avLst/>
          </a:prstGeom>
        </p:spPr>
      </p:pic>
    </p:spTree>
    <p:extLst>
      <p:ext uri="{BB962C8B-B14F-4D97-AF65-F5344CB8AC3E}">
        <p14:creationId xmlns:p14="http://schemas.microsoft.com/office/powerpoint/2010/main" val="3239731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F97712-395D-41A0-BCFE-8D6C0053CB64}"/>
              </a:ext>
            </a:extLst>
          </p:cNvPr>
          <p:cNvSpPr txBox="1"/>
          <p:nvPr/>
        </p:nvSpPr>
        <p:spPr>
          <a:xfrm>
            <a:off x="1420695" y="285980"/>
            <a:ext cx="4056571" cy="523220"/>
          </a:xfrm>
          <a:prstGeom prst="rect">
            <a:avLst/>
          </a:prstGeom>
          <a:noFill/>
        </p:spPr>
        <p:txBody>
          <a:bodyPr wrap="square">
            <a:spAutoFit/>
          </a:bodyPr>
          <a:lstStyle/>
          <a:p>
            <a:pPr algn="l"/>
            <a:r>
              <a:rPr lang="en-IN" sz="2800" b="1" i="1" dirty="0">
                <a:solidFill>
                  <a:srgbClr val="002060"/>
                </a:solidFill>
                <a:latin typeface="+mj-lt"/>
              </a:rPr>
              <a:t>7</a:t>
            </a:r>
            <a:r>
              <a:rPr lang="en-IN" sz="2800" b="1" i="1" dirty="0">
                <a:solidFill>
                  <a:srgbClr val="002060"/>
                </a:solidFill>
                <a:effectLst/>
                <a:latin typeface="+mj-lt"/>
              </a:rPr>
              <a:t>.3 Analysing the Reviews :</a:t>
            </a:r>
          </a:p>
        </p:txBody>
      </p:sp>
      <p:pic>
        <p:nvPicPr>
          <p:cNvPr id="7" name="Picture 6">
            <a:extLst>
              <a:ext uri="{FF2B5EF4-FFF2-40B4-BE49-F238E27FC236}">
                <a16:creationId xmlns:a16="http://schemas.microsoft.com/office/drawing/2014/main" id="{3D26A171-3EAA-4DCF-9695-23B4AF896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314" y="1737645"/>
            <a:ext cx="5436984" cy="3382708"/>
          </a:xfrm>
          <a:prstGeom prst="rect">
            <a:avLst/>
          </a:prstGeom>
        </p:spPr>
      </p:pic>
      <p:pic>
        <p:nvPicPr>
          <p:cNvPr id="9" name="Picture 8">
            <a:extLst>
              <a:ext uri="{FF2B5EF4-FFF2-40B4-BE49-F238E27FC236}">
                <a16:creationId xmlns:a16="http://schemas.microsoft.com/office/drawing/2014/main" id="{202251D8-9261-4258-B612-B97228402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582" y="1719398"/>
            <a:ext cx="4738994" cy="3419203"/>
          </a:xfrm>
          <a:prstGeom prst="rect">
            <a:avLst/>
          </a:prstGeom>
        </p:spPr>
      </p:pic>
      <p:pic>
        <p:nvPicPr>
          <p:cNvPr id="11" name="Picture 10">
            <a:extLst>
              <a:ext uri="{FF2B5EF4-FFF2-40B4-BE49-F238E27FC236}">
                <a16:creationId xmlns:a16="http://schemas.microsoft.com/office/drawing/2014/main" id="{2468E4DB-451E-4E57-A60A-19EFFB5FD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612" y="5423064"/>
            <a:ext cx="2980934" cy="929985"/>
          </a:xfrm>
          <a:prstGeom prst="rect">
            <a:avLst/>
          </a:prstGeom>
        </p:spPr>
      </p:pic>
      <p:sp>
        <p:nvSpPr>
          <p:cNvPr id="13" name="TextBox 12">
            <a:extLst>
              <a:ext uri="{FF2B5EF4-FFF2-40B4-BE49-F238E27FC236}">
                <a16:creationId xmlns:a16="http://schemas.microsoft.com/office/drawing/2014/main" id="{539CD356-22A5-4E72-BF4E-CE0BFDCBA735}"/>
              </a:ext>
            </a:extLst>
          </p:cNvPr>
          <p:cNvSpPr txBox="1"/>
          <p:nvPr/>
        </p:nvSpPr>
        <p:spPr>
          <a:xfrm>
            <a:off x="964002" y="5402467"/>
            <a:ext cx="6103188" cy="646331"/>
          </a:xfrm>
          <a:prstGeom prst="rect">
            <a:avLst/>
          </a:prstGeom>
          <a:noFill/>
        </p:spPr>
        <p:txBody>
          <a:bodyPr wrap="square">
            <a:spAutoFit/>
          </a:bodyPr>
          <a:lstStyle/>
          <a:p>
            <a:pPr algn="l"/>
            <a:r>
              <a:rPr lang="en-US" b="1" i="1" dirty="0">
                <a:effectLst/>
                <a:latin typeface="Helvetica Neue"/>
              </a:rPr>
              <a:t>Yep 88.1 % of Reviews is Positive with only 4.6 % of Negative and 7.3 % of Neutral.</a:t>
            </a:r>
          </a:p>
        </p:txBody>
      </p:sp>
    </p:spTree>
    <p:extLst>
      <p:ext uri="{BB962C8B-B14F-4D97-AF65-F5344CB8AC3E}">
        <p14:creationId xmlns:p14="http://schemas.microsoft.com/office/powerpoint/2010/main" val="1453834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73E81F-DE85-41F9-8E62-D40DACBF522F}"/>
              </a:ext>
            </a:extLst>
          </p:cNvPr>
          <p:cNvSpPr txBox="1"/>
          <p:nvPr/>
        </p:nvSpPr>
        <p:spPr>
          <a:xfrm>
            <a:off x="1018276" y="2644170"/>
            <a:ext cx="10155447" cy="1569660"/>
          </a:xfrm>
          <a:prstGeom prst="rect">
            <a:avLst/>
          </a:prstGeom>
          <a:noFill/>
        </p:spPr>
        <p:txBody>
          <a:bodyPr wrap="square">
            <a:spAutoFit/>
          </a:bodyPr>
          <a:lstStyle/>
          <a:p>
            <a:pPr algn="ctr"/>
            <a:r>
              <a:rPr lang="en-US" sz="4800" b="1" dirty="0">
                <a:solidFill>
                  <a:srgbClr val="002060"/>
                </a:solidFill>
                <a:latin typeface="+mj-lt"/>
              </a:rPr>
              <a:t>8</a:t>
            </a:r>
            <a:r>
              <a:rPr lang="en-US" sz="4800" b="1" i="0" dirty="0">
                <a:solidFill>
                  <a:srgbClr val="002060"/>
                </a:solidFill>
                <a:effectLst/>
                <a:latin typeface="+mj-lt"/>
              </a:rPr>
              <a:t>. Visual Representation of </a:t>
            </a:r>
            <a:r>
              <a:rPr lang="en-US" sz="4800" b="1" i="0" dirty="0" err="1">
                <a:solidFill>
                  <a:srgbClr val="002060"/>
                </a:solidFill>
                <a:effectLst/>
                <a:latin typeface="+mj-lt"/>
              </a:rPr>
              <a:t>TextBlob</a:t>
            </a:r>
            <a:r>
              <a:rPr lang="en-US" sz="4800" b="1" i="0" dirty="0">
                <a:solidFill>
                  <a:srgbClr val="002060"/>
                </a:solidFill>
                <a:effectLst/>
                <a:latin typeface="+mj-lt"/>
              </a:rPr>
              <a:t> &amp; VADER</a:t>
            </a:r>
          </a:p>
        </p:txBody>
      </p:sp>
    </p:spTree>
    <p:extLst>
      <p:ext uri="{BB962C8B-B14F-4D97-AF65-F5344CB8AC3E}">
        <p14:creationId xmlns:p14="http://schemas.microsoft.com/office/powerpoint/2010/main" val="4132153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8215B-911B-4533-8E54-17501839E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57" y="679072"/>
            <a:ext cx="9344685" cy="3866511"/>
          </a:xfrm>
          <a:prstGeom prst="rect">
            <a:avLst/>
          </a:prstGeom>
        </p:spPr>
      </p:pic>
      <p:sp>
        <p:nvSpPr>
          <p:cNvPr id="7" name="TextBox 6">
            <a:extLst>
              <a:ext uri="{FF2B5EF4-FFF2-40B4-BE49-F238E27FC236}">
                <a16:creationId xmlns:a16="http://schemas.microsoft.com/office/drawing/2014/main" id="{509E1DA2-0F07-4AB0-BFA0-BCD7621A59BB}"/>
              </a:ext>
            </a:extLst>
          </p:cNvPr>
          <p:cNvSpPr txBox="1"/>
          <p:nvPr/>
        </p:nvSpPr>
        <p:spPr>
          <a:xfrm>
            <a:off x="1738581" y="4769780"/>
            <a:ext cx="8714835" cy="923330"/>
          </a:xfrm>
          <a:prstGeom prst="rect">
            <a:avLst/>
          </a:prstGeom>
          <a:noFill/>
        </p:spPr>
        <p:txBody>
          <a:bodyPr wrap="square">
            <a:spAutoFit/>
          </a:bodyPr>
          <a:lstStyle/>
          <a:p>
            <a:pPr algn="l"/>
            <a:r>
              <a:rPr lang="en-US" b="1" i="1" dirty="0">
                <a:effectLst/>
                <a:latin typeface="Helvetica Neue"/>
              </a:rPr>
              <a:t>As we can see from above pie chart comparing both </a:t>
            </a:r>
            <a:r>
              <a:rPr lang="en-US" b="1" i="1" dirty="0" err="1">
                <a:effectLst/>
                <a:latin typeface="Helvetica Neue"/>
              </a:rPr>
              <a:t>textblob</a:t>
            </a:r>
            <a:r>
              <a:rPr lang="en-US" b="1" i="1" dirty="0">
                <a:effectLst/>
                <a:latin typeface="Helvetica Neue"/>
              </a:rPr>
              <a:t> and VADER the best Analysis is </a:t>
            </a:r>
            <a:r>
              <a:rPr lang="en-US" b="1" i="1" dirty="0" err="1">
                <a:effectLst/>
                <a:latin typeface="Helvetica Neue"/>
              </a:rPr>
              <a:t>Textblob</a:t>
            </a:r>
            <a:r>
              <a:rPr lang="en-US" b="1" i="1" dirty="0">
                <a:effectLst/>
                <a:latin typeface="Helvetica Neue"/>
              </a:rPr>
              <a:t> analysis in which we got the result of most Positive Reviews of 91.3 %.</a:t>
            </a:r>
          </a:p>
        </p:txBody>
      </p:sp>
    </p:spTree>
    <p:extLst>
      <p:ext uri="{BB962C8B-B14F-4D97-AF65-F5344CB8AC3E}">
        <p14:creationId xmlns:p14="http://schemas.microsoft.com/office/powerpoint/2010/main" val="2192266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E66C75-F696-4E40-AEC0-C6EEF9E08286}"/>
              </a:ext>
            </a:extLst>
          </p:cNvPr>
          <p:cNvSpPr txBox="1"/>
          <p:nvPr/>
        </p:nvSpPr>
        <p:spPr>
          <a:xfrm>
            <a:off x="3092929" y="2954947"/>
            <a:ext cx="6006141" cy="948105"/>
          </a:xfrm>
          <a:prstGeom prst="rect">
            <a:avLst/>
          </a:prstGeom>
          <a:noFill/>
        </p:spPr>
        <p:txBody>
          <a:bodyPr wrap="square">
            <a:spAutoFit/>
          </a:bodyPr>
          <a:lstStyle/>
          <a:p>
            <a:pPr algn="ctr"/>
            <a:r>
              <a:rPr lang="en-US" sz="5400" b="1" i="0" dirty="0">
                <a:solidFill>
                  <a:srgbClr val="002060"/>
                </a:solidFill>
                <a:effectLst/>
                <a:latin typeface="+mj-lt"/>
              </a:rPr>
              <a:t>9. Model Building</a:t>
            </a:r>
          </a:p>
        </p:txBody>
      </p:sp>
    </p:spTree>
    <p:extLst>
      <p:ext uri="{BB962C8B-B14F-4D97-AF65-F5344CB8AC3E}">
        <p14:creationId xmlns:p14="http://schemas.microsoft.com/office/powerpoint/2010/main" val="2816045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E99CC9-A61F-43DD-A6E3-0B6C83872E8A}"/>
              </a:ext>
            </a:extLst>
          </p:cNvPr>
          <p:cNvSpPr txBox="1"/>
          <p:nvPr/>
        </p:nvSpPr>
        <p:spPr>
          <a:xfrm>
            <a:off x="825980" y="639158"/>
            <a:ext cx="5609326" cy="523220"/>
          </a:xfrm>
          <a:prstGeom prst="rect">
            <a:avLst/>
          </a:prstGeom>
          <a:noFill/>
        </p:spPr>
        <p:txBody>
          <a:bodyPr wrap="square">
            <a:spAutoFit/>
          </a:bodyPr>
          <a:lstStyle/>
          <a:p>
            <a:pPr algn="l"/>
            <a:r>
              <a:rPr lang="en-IN" sz="2800" b="1" i="1" dirty="0">
                <a:solidFill>
                  <a:schemeClr val="bg2">
                    <a:lumMod val="75000"/>
                  </a:schemeClr>
                </a:solidFill>
                <a:effectLst/>
                <a:latin typeface="Helvetica Neue"/>
              </a:rPr>
              <a:t>MODEL 1 - Logistic Regression</a:t>
            </a:r>
            <a:endParaRPr lang="en-IN" sz="2800" b="1" i="0" dirty="0">
              <a:solidFill>
                <a:schemeClr val="bg2">
                  <a:lumMod val="75000"/>
                </a:schemeClr>
              </a:solidFill>
              <a:effectLst/>
              <a:latin typeface="Helvetica Neue"/>
            </a:endParaRPr>
          </a:p>
        </p:txBody>
      </p:sp>
      <p:pic>
        <p:nvPicPr>
          <p:cNvPr id="9" name="Picture 8">
            <a:extLst>
              <a:ext uri="{FF2B5EF4-FFF2-40B4-BE49-F238E27FC236}">
                <a16:creationId xmlns:a16="http://schemas.microsoft.com/office/drawing/2014/main" id="{D0A10083-BD94-4749-ADB6-529AFEDAD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456" y="1953401"/>
            <a:ext cx="5553850" cy="466790"/>
          </a:xfrm>
          <a:prstGeom prst="rect">
            <a:avLst/>
          </a:prstGeom>
        </p:spPr>
      </p:pic>
      <p:pic>
        <p:nvPicPr>
          <p:cNvPr id="11" name="Picture 10">
            <a:extLst>
              <a:ext uri="{FF2B5EF4-FFF2-40B4-BE49-F238E27FC236}">
                <a16:creationId xmlns:a16="http://schemas.microsoft.com/office/drawing/2014/main" id="{6E44AE77-4805-4032-8694-27B82D0C7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456" y="2974136"/>
            <a:ext cx="5573742" cy="2547733"/>
          </a:xfrm>
          <a:prstGeom prst="rect">
            <a:avLst/>
          </a:prstGeom>
        </p:spPr>
      </p:pic>
      <p:pic>
        <p:nvPicPr>
          <p:cNvPr id="13" name="Picture 12">
            <a:extLst>
              <a:ext uri="{FF2B5EF4-FFF2-40B4-BE49-F238E27FC236}">
                <a16:creationId xmlns:a16="http://schemas.microsoft.com/office/drawing/2014/main" id="{762816C2-F72B-4528-9760-712DFD561B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7929" y="1946254"/>
            <a:ext cx="4332615" cy="3575615"/>
          </a:xfrm>
          <a:prstGeom prst="rect">
            <a:avLst/>
          </a:prstGeom>
        </p:spPr>
      </p:pic>
    </p:spTree>
    <p:extLst>
      <p:ext uri="{BB962C8B-B14F-4D97-AF65-F5344CB8AC3E}">
        <p14:creationId xmlns:p14="http://schemas.microsoft.com/office/powerpoint/2010/main" val="289219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574DC1-34A3-4847-AC27-15B43065564B}"/>
              </a:ext>
            </a:extLst>
          </p:cNvPr>
          <p:cNvPicPr>
            <a:picLocks noChangeAspect="1"/>
          </p:cNvPicPr>
          <p:nvPr/>
        </p:nvPicPr>
        <p:blipFill rotWithShape="1">
          <a:blip r:embed="rId2">
            <a:extLst>
              <a:ext uri="{28A0092B-C50C-407E-A947-70E740481C1C}">
                <a14:useLocalDpi xmlns:a14="http://schemas.microsoft.com/office/drawing/2010/main" val="0"/>
              </a:ext>
            </a:extLst>
          </a:blip>
          <a:srcRect t="13253"/>
          <a:stretch/>
        </p:blipFill>
        <p:spPr>
          <a:xfrm>
            <a:off x="4848431" y="851345"/>
            <a:ext cx="6495304" cy="5155309"/>
          </a:xfrm>
          <a:prstGeom prst="rect">
            <a:avLst/>
          </a:prstGeom>
        </p:spPr>
      </p:pic>
      <p:sp>
        <p:nvSpPr>
          <p:cNvPr id="6" name="Title 5">
            <a:extLst>
              <a:ext uri="{FF2B5EF4-FFF2-40B4-BE49-F238E27FC236}">
                <a16:creationId xmlns:a16="http://schemas.microsoft.com/office/drawing/2014/main" id="{2FD155A0-36E3-485E-B8C2-86265D0093F9}"/>
              </a:ext>
            </a:extLst>
          </p:cNvPr>
          <p:cNvSpPr>
            <a:spLocks noGrp="1"/>
          </p:cNvSpPr>
          <p:nvPr>
            <p:ph type="title"/>
          </p:nvPr>
        </p:nvSpPr>
        <p:spPr>
          <a:xfrm>
            <a:off x="563593" y="1785669"/>
            <a:ext cx="4284838" cy="2613804"/>
          </a:xfrm>
        </p:spPr>
        <p:txBody>
          <a:bodyPr>
            <a:normAutofit/>
          </a:bodyPr>
          <a:lstStyle/>
          <a:p>
            <a:r>
              <a:rPr lang="en-US" sz="1800" i="1" dirty="0">
                <a:solidFill>
                  <a:srgbClr val="002060"/>
                </a:solidFill>
                <a:effectLst/>
                <a:latin typeface="Helvetica Neue"/>
              </a:rPr>
              <a:t>The Overall Goal is to turn the texts into data for analysis via application of Natural Language Processing (NLP)</a:t>
            </a:r>
            <a:endParaRPr lang="en-IN" sz="1800" dirty="0">
              <a:solidFill>
                <a:srgbClr val="002060"/>
              </a:solidFill>
            </a:endParaRPr>
          </a:p>
        </p:txBody>
      </p:sp>
    </p:spTree>
    <p:extLst>
      <p:ext uri="{BB962C8B-B14F-4D97-AF65-F5344CB8AC3E}">
        <p14:creationId xmlns:p14="http://schemas.microsoft.com/office/powerpoint/2010/main" val="2573222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81B529-04EB-4714-8BD2-197D4FB1ABFE}"/>
              </a:ext>
            </a:extLst>
          </p:cNvPr>
          <p:cNvSpPr txBox="1"/>
          <p:nvPr/>
        </p:nvSpPr>
        <p:spPr>
          <a:xfrm>
            <a:off x="860485" y="699542"/>
            <a:ext cx="6765266" cy="523220"/>
          </a:xfrm>
          <a:prstGeom prst="rect">
            <a:avLst/>
          </a:prstGeom>
          <a:noFill/>
        </p:spPr>
        <p:txBody>
          <a:bodyPr wrap="square">
            <a:spAutoFit/>
          </a:bodyPr>
          <a:lstStyle/>
          <a:p>
            <a:pPr algn="l"/>
            <a:r>
              <a:rPr lang="en-IN" sz="2800" b="1" i="1" dirty="0">
                <a:solidFill>
                  <a:schemeClr val="bg2">
                    <a:lumMod val="75000"/>
                  </a:schemeClr>
                </a:solidFill>
                <a:effectLst/>
                <a:latin typeface="Helvetica Neue"/>
              </a:rPr>
              <a:t>MODEL 2 - </a:t>
            </a:r>
            <a:r>
              <a:rPr lang="en-IN" sz="2800" b="1" i="1" dirty="0" err="1">
                <a:solidFill>
                  <a:schemeClr val="bg2">
                    <a:lumMod val="75000"/>
                  </a:schemeClr>
                </a:solidFill>
                <a:effectLst/>
                <a:latin typeface="Helvetica Neue"/>
              </a:rPr>
              <a:t>LightGBM</a:t>
            </a:r>
            <a:r>
              <a:rPr lang="en-IN" sz="2800" b="1" i="1" dirty="0">
                <a:solidFill>
                  <a:schemeClr val="bg2">
                    <a:lumMod val="75000"/>
                  </a:schemeClr>
                </a:solidFill>
                <a:effectLst/>
                <a:latin typeface="Helvetica Neue"/>
              </a:rPr>
              <a:t> Classifier Model</a:t>
            </a:r>
            <a:endParaRPr lang="en-IN" sz="2800" b="1" i="0" dirty="0">
              <a:solidFill>
                <a:schemeClr val="bg2">
                  <a:lumMod val="75000"/>
                </a:schemeClr>
              </a:solidFill>
              <a:effectLst/>
              <a:latin typeface="Helvetica Neue"/>
            </a:endParaRPr>
          </a:p>
        </p:txBody>
      </p:sp>
      <p:pic>
        <p:nvPicPr>
          <p:cNvPr id="7" name="Picture 6">
            <a:extLst>
              <a:ext uri="{FF2B5EF4-FFF2-40B4-BE49-F238E27FC236}">
                <a16:creationId xmlns:a16="http://schemas.microsoft.com/office/drawing/2014/main" id="{300556AC-6706-4B18-950F-2E004B197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951" y="1944465"/>
            <a:ext cx="5354282" cy="523220"/>
          </a:xfrm>
          <a:prstGeom prst="rect">
            <a:avLst/>
          </a:prstGeom>
        </p:spPr>
      </p:pic>
      <p:pic>
        <p:nvPicPr>
          <p:cNvPr id="9" name="Picture 8">
            <a:extLst>
              <a:ext uri="{FF2B5EF4-FFF2-40B4-BE49-F238E27FC236}">
                <a16:creationId xmlns:a16="http://schemas.microsoft.com/office/drawing/2014/main" id="{35997D02-2378-4589-B418-3D929E8DA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951" y="3189388"/>
            <a:ext cx="5354282" cy="2162306"/>
          </a:xfrm>
          <a:prstGeom prst="rect">
            <a:avLst/>
          </a:prstGeom>
        </p:spPr>
      </p:pic>
      <p:pic>
        <p:nvPicPr>
          <p:cNvPr id="3" name="Picture 2">
            <a:extLst>
              <a:ext uri="{FF2B5EF4-FFF2-40B4-BE49-F238E27FC236}">
                <a16:creationId xmlns:a16="http://schemas.microsoft.com/office/drawing/2014/main" id="{70E287E7-4B14-4B18-95E0-CB2E26ED6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471" y="1945971"/>
            <a:ext cx="4303231" cy="3405723"/>
          </a:xfrm>
          <a:prstGeom prst="rect">
            <a:avLst/>
          </a:prstGeom>
        </p:spPr>
      </p:pic>
    </p:spTree>
    <p:extLst>
      <p:ext uri="{BB962C8B-B14F-4D97-AF65-F5344CB8AC3E}">
        <p14:creationId xmlns:p14="http://schemas.microsoft.com/office/powerpoint/2010/main" val="1686542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B562F7-9414-4E32-8D16-F9F2953FF72C}"/>
              </a:ext>
            </a:extLst>
          </p:cNvPr>
          <p:cNvSpPr txBox="1"/>
          <p:nvPr/>
        </p:nvSpPr>
        <p:spPr>
          <a:xfrm>
            <a:off x="912244" y="708168"/>
            <a:ext cx="7153454" cy="525409"/>
          </a:xfrm>
          <a:prstGeom prst="rect">
            <a:avLst/>
          </a:prstGeom>
          <a:noFill/>
        </p:spPr>
        <p:txBody>
          <a:bodyPr wrap="square">
            <a:spAutoFit/>
          </a:bodyPr>
          <a:lstStyle/>
          <a:p>
            <a:pPr algn="l"/>
            <a:r>
              <a:rPr lang="en-US" sz="2800" b="1" i="1" dirty="0">
                <a:solidFill>
                  <a:schemeClr val="bg2">
                    <a:lumMod val="75000"/>
                  </a:schemeClr>
                </a:solidFill>
                <a:effectLst/>
                <a:latin typeface="Helvetica Neue"/>
              </a:rPr>
              <a:t>MODEL 3 - Gaussian Naive Bayes Mod</a:t>
            </a:r>
            <a:r>
              <a:rPr lang="en-US" sz="2800" b="1" i="1" dirty="0">
                <a:solidFill>
                  <a:srgbClr val="000000"/>
                </a:solidFill>
                <a:effectLst/>
                <a:latin typeface="Helvetica Neue"/>
              </a:rPr>
              <a:t>el</a:t>
            </a:r>
            <a:endParaRPr lang="en-US" sz="2800" b="1" i="0" dirty="0">
              <a:solidFill>
                <a:srgbClr val="000000"/>
              </a:solidFill>
              <a:effectLst/>
              <a:latin typeface="Helvetica Neue"/>
            </a:endParaRPr>
          </a:p>
        </p:txBody>
      </p:sp>
      <p:pic>
        <p:nvPicPr>
          <p:cNvPr id="7" name="Picture 6">
            <a:extLst>
              <a:ext uri="{FF2B5EF4-FFF2-40B4-BE49-F238E27FC236}">
                <a16:creationId xmlns:a16="http://schemas.microsoft.com/office/drawing/2014/main" id="{3913B4C2-9FC0-478B-B2E9-6F93FDF0B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59" y="1986371"/>
            <a:ext cx="5853162" cy="678310"/>
          </a:xfrm>
          <a:prstGeom prst="rect">
            <a:avLst/>
          </a:prstGeom>
        </p:spPr>
      </p:pic>
      <p:pic>
        <p:nvPicPr>
          <p:cNvPr id="9" name="Picture 8">
            <a:extLst>
              <a:ext uri="{FF2B5EF4-FFF2-40B4-BE49-F238E27FC236}">
                <a16:creationId xmlns:a16="http://schemas.microsoft.com/office/drawing/2014/main" id="{2C6E30A0-1770-4D63-A071-B80E11BF4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58" y="3122064"/>
            <a:ext cx="5853163" cy="2142512"/>
          </a:xfrm>
          <a:prstGeom prst="rect">
            <a:avLst/>
          </a:prstGeom>
        </p:spPr>
      </p:pic>
      <p:pic>
        <p:nvPicPr>
          <p:cNvPr id="3" name="Picture 2">
            <a:extLst>
              <a:ext uri="{FF2B5EF4-FFF2-40B4-BE49-F238E27FC236}">
                <a16:creationId xmlns:a16="http://schemas.microsoft.com/office/drawing/2014/main" id="{5E188C24-0DE3-4557-92A9-B920B845D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4004" y="1986370"/>
            <a:ext cx="4249816" cy="3278205"/>
          </a:xfrm>
          <a:prstGeom prst="rect">
            <a:avLst/>
          </a:prstGeom>
        </p:spPr>
      </p:pic>
    </p:spTree>
    <p:extLst>
      <p:ext uri="{BB962C8B-B14F-4D97-AF65-F5344CB8AC3E}">
        <p14:creationId xmlns:p14="http://schemas.microsoft.com/office/powerpoint/2010/main" val="4196132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A3E029-229F-4379-A403-A447627A20B8}"/>
              </a:ext>
            </a:extLst>
          </p:cNvPr>
          <p:cNvSpPr txBox="1"/>
          <p:nvPr/>
        </p:nvSpPr>
        <p:spPr>
          <a:xfrm>
            <a:off x="912244" y="725421"/>
            <a:ext cx="7610654" cy="523220"/>
          </a:xfrm>
          <a:prstGeom prst="rect">
            <a:avLst/>
          </a:prstGeom>
          <a:noFill/>
        </p:spPr>
        <p:txBody>
          <a:bodyPr wrap="square">
            <a:spAutoFit/>
          </a:bodyPr>
          <a:lstStyle/>
          <a:p>
            <a:pPr algn="l"/>
            <a:r>
              <a:rPr lang="en-IN" sz="2800" b="1" i="1" dirty="0">
                <a:solidFill>
                  <a:schemeClr val="bg2">
                    <a:lumMod val="75000"/>
                  </a:schemeClr>
                </a:solidFill>
                <a:effectLst/>
                <a:latin typeface="Helvetica Neue"/>
              </a:rPr>
              <a:t>MODEL 4 - Multinomial Naive Bayes Model</a:t>
            </a:r>
            <a:endParaRPr lang="en-IN" sz="2800" b="1" i="0" dirty="0">
              <a:solidFill>
                <a:schemeClr val="bg2">
                  <a:lumMod val="75000"/>
                </a:schemeClr>
              </a:solidFill>
              <a:effectLst/>
              <a:latin typeface="Helvetica Neue"/>
            </a:endParaRPr>
          </a:p>
        </p:txBody>
      </p:sp>
      <p:pic>
        <p:nvPicPr>
          <p:cNvPr id="7" name="Picture 6">
            <a:extLst>
              <a:ext uri="{FF2B5EF4-FFF2-40B4-BE49-F238E27FC236}">
                <a16:creationId xmlns:a16="http://schemas.microsoft.com/office/drawing/2014/main" id="{CACB4331-21D9-475C-9BAD-7788E56F5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243" y="2005277"/>
            <a:ext cx="5382375" cy="543175"/>
          </a:xfrm>
          <a:prstGeom prst="rect">
            <a:avLst/>
          </a:prstGeom>
        </p:spPr>
      </p:pic>
      <p:pic>
        <p:nvPicPr>
          <p:cNvPr id="9" name="Picture 8">
            <a:extLst>
              <a:ext uri="{FF2B5EF4-FFF2-40B4-BE49-F238E27FC236}">
                <a16:creationId xmlns:a16="http://schemas.microsoft.com/office/drawing/2014/main" id="{2F6927DD-20DB-4ECA-9C7A-291B01AC3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397" y="3045186"/>
            <a:ext cx="5378221" cy="2144081"/>
          </a:xfrm>
          <a:prstGeom prst="rect">
            <a:avLst/>
          </a:prstGeom>
        </p:spPr>
      </p:pic>
      <p:pic>
        <p:nvPicPr>
          <p:cNvPr id="3" name="Picture 2">
            <a:extLst>
              <a:ext uri="{FF2B5EF4-FFF2-40B4-BE49-F238E27FC236}">
                <a16:creationId xmlns:a16="http://schemas.microsoft.com/office/drawing/2014/main" id="{254A9521-79D4-423B-92DD-6E332AFE2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9114" y="2003956"/>
            <a:ext cx="4315830" cy="3185311"/>
          </a:xfrm>
          <a:prstGeom prst="rect">
            <a:avLst/>
          </a:prstGeom>
        </p:spPr>
      </p:pic>
    </p:spTree>
    <p:extLst>
      <p:ext uri="{BB962C8B-B14F-4D97-AF65-F5344CB8AC3E}">
        <p14:creationId xmlns:p14="http://schemas.microsoft.com/office/powerpoint/2010/main" val="320386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64BE9C-5896-446E-A254-4F7378B4195B}"/>
              </a:ext>
            </a:extLst>
          </p:cNvPr>
          <p:cNvSpPr txBox="1"/>
          <p:nvPr/>
        </p:nvSpPr>
        <p:spPr>
          <a:xfrm>
            <a:off x="920870" y="751300"/>
            <a:ext cx="7533016" cy="523220"/>
          </a:xfrm>
          <a:prstGeom prst="rect">
            <a:avLst/>
          </a:prstGeom>
          <a:noFill/>
        </p:spPr>
        <p:txBody>
          <a:bodyPr wrap="square">
            <a:spAutoFit/>
          </a:bodyPr>
          <a:lstStyle/>
          <a:p>
            <a:pPr algn="l"/>
            <a:r>
              <a:rPr lang="it-IT" sz="2800" b="1" i="1" dirty="0">
                <a:solidFill>
                  <a:schemeClr val="bg2">
                    <a:lumMod val="75000"/>
                  </a:schemeClr>
                </a:solidFill>
                <a:effectLst/>
                <a:latin typeface="Helvetica Neue"/>
              </a:rPr>
              <a:t>MODEL 5 - Decision Tree Classifier Model</a:t>
            </a:r>
            <a:endParaRPr lang="it-IT" sz="2800" b="1" i="0" dirty="0">
              <a:solidFill>
                <a:schemeClr val="bg2">
                  <a:lumMod val="75000"/>
                </a:schemeClr>
              </a:solidFill>
              <a:effectLst/>
              <a:latin typeface="Helvetica Neue"/>
            </a:endParaRPr>
          </a:p>
        </p:txBody>
      </p:sp>
      <p:pic>
        <p:nvPicPr>
          <p:cNvPr id="7" name="Picture 6">
            <a:extLst>
              <a:ext uri="{FF2B5EF4-FFF2-40B4-BE49-F238E27FC236}">
                <a16:creationId xmlns:a16="http://schemas.microsoft.com/office/drawing/2014/main" id="{A90363F4-777F-48E8-951F-53D31D6A7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238" y="2010289"/>
            <a:ext cx="5521177" cy="474412"/>
          </a:xfrm>
          <a:prstGeom prst="rect">
            <a:avLst/>
          </a:prstGeom>
        </p:spPr>
      </p:pic>
      <p:pic>
        <p:nvPicPr>
          <p:cNvPr id="9" name="Picture 8">
            <a:extLst>
              <a:ext uri="{FF2B5EF4-FFF2-40B4-BE49-F238E27FC236}">
                <a16:creationId xmlns:a16="http://schemas.microsoft.com/office/drawing/2014/main" id="{75EF63E4-A3FB-4F86-9ED1-ECF574F91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238" y="2914491"/>
            <a:ext cx="5521176" cy="2285510"/>
          </a:xfrm>
          <a:prstGeom prst="rect">
            <a:avLst/>
          </a:prstGeom>
        </p:spPr>
      </p:pic>
      <p:pic>
        <p:nvPicPr>
          <p:cNvPr id="3" name="Picture 2">
            <a:extLst>
              <a:ext uri="{FF2B5EF4-FFF2-40B4-BE49-F238E27FC236}">
                <a16:creationId xmlns:a16="http://schemas.microsoft.com/office/drawing/2014/main" id="{A72B8DA7-B91A-4F67-8DC4-8F994E7E4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382" y="2012700"/>
            <a:ext cx="4104297" cy="3187301"/>
          </a:xfrm>
          <a:prstGeom prst="rect">
            <a:avLst/>
          </a:prstGeom>
        </p:spPr>
      </p:pic>
    </p:spTree>
    <p:extLst>
      <p:ext uri="{BB962C8B-B14F-4D97-AF65-F5344CB8AC3E}">
        <p14:creationId xmlns:p14="http://schemas.microsoft.com/office/powerpoint/2010/main" val="591009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CA89C4-D1E2-4821-9DE5-F272B9C5BA2E}"/>
              </a:ext>
            </a:extLst>
          </p:cNvPr>
          <p:cNvSpPr txBox="1"/>
          <p:nvPr/>
        </p:nvSpPr>
        <p:spPr>
          <a:xfrm>
            <a:off x="903616" y="673662"/>
            <a:ext cx="7714171" cy="525409"/>
          </a:xfrm>
          <a:prstGeom prst="rect">
            <a:avLst/>
          </a:prstGeom>
          <a:noFill/>
        </p:spPr>
        <p:txBody>
          <a:bodyPr wrap="square">
            <a:spAutoFit/>
          </a:bodyPr>
          <a:lstStyle/>
          <a:p>
            <a:pPr algn="l"/>
            <a:r>
              <a:rPr lang="en-IN" sz="2800" b="1" i="1" dirty="0">
                <a:solidFill>
                  <a:schemeClr val="bg2">
                    <a:lumMod val="75000"/>
                  </a:schemeClr>
                </a:solidFill>
                <a:effectLst/>
                <a:latin typeface="Helvetica Neue"/>
              </a:rPr>
              <a:t>MODEL 6 - Random Forest Classifier Model</a:t>
            </a:r>
            <a:endParaRPr lang="en-IN" sz="2800" b="1" i="0" dirty="0">
              <a:solidFill>
                <a:schemeClr val="bg2">
                  <a:lumMod val="75000"/>
                </a:schemeClr>
              </a:solidFill>
              <a:effectLst/>
              <a:latin typeface="Helvetica Neue"/>
            </a:endParaRPr>
          </a:p>
        </p:txBody>
      </p:sp>
      <p:pic>
        <p:nvPicPr>
          <p:cNvPr id="7" name="Picture 6">
            <a:extLst>
              <a:ext uri="{FF2B5EF4-FFF2-40B4-BE49-F238E27FC236}">
                <a16:creationId xmlns:a16="http://schemas.microsoft.com/office/drawing/2014/main" id="{4A46CD07-47CF-498D-88A0-C86F35BFA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616" y="1941440"/>
            <a:ext cx="5635207" cy="547752"/>
          </a:xfrm>
          <a:prstGeom prst="rect">
            <a:avLst/>
          </a:prstGeom>
        </p:spPr>
      </p:pic>
      <p:pic>
        <p:nvPicPr>
          <p:cNvPr id="9" name="Picture 8">
            <a:extLst>
              <a:ext uri="{FF2B5EF4-FFF2-40B4-BE49-F238E27FC236}">
                <a16:creationId xmlns:a16="http://schemas.microsoft.com/office/drawing/2014/main" id="{8B93F15D-8F00-49F4-BD67-0F52ED574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616" y="2898255"/>
            <a:ext cx="5635207" cy="2302559"/>
          </a:xfrm>
          <a:prstGeom prst="rect">
            <a:avLst/>
          </a:prstGeom>
        </p:spPr>
      </p:pic>
      <p:pic>
        <p:nvPicPr>
          <p:cNvPr id="3" name="Picture 2">
            <a:extLst>
              <a:ext uri="{FF2B5EF4-FFF2-40B4-BE49-F238E27FC236}">
                <a16:creationId xmlns:a16="http://schemas.microsoft.com/office/drawing/2014/main" id="{FF59E422-9FC2-44BB-8412-BC2E3B6CF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7644" y="1941440"/>
            <a:ext cx="4234981" cy="3229554"/>
          </a:xfrm>
          <a:prstGeom prst="rect">
            <a:avLst/>
          </a:prstGeom>
        </p:spPr>
      </p:pic>
    </p:spTree>
    <p:extLst>
      <p:ext uri="{BB962C8B-B14F-4D97-AF65-F5344CB8AC3E}">
        <p14:creationId xmlns:p14="http://schemas.microsoft.com/office/powerpoint/2010/main" val="3907786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29F905-802D-4FCA-8566-A784C5F2779E}"/>
              </a:ext>
            </a:extLst>
          </p:cNvPr>
          <p:cNvSpPr txBox="1"/>
          <p:nvPr/>
        </p:nvSpPr>
        <p:spPr>
          <a:xfrm>
            <a:off x="955376" y="699543"/>
            <a:ext cx="7222466" cy="523220"/>
          </a:xfrm>
          <a:prstGeom prst="rect">
            <a:avLst/>
          </a:prstGeom>
          <a:noFill/>
        </p:spPr>
        <p:txBody>
          <a:bodyPr wrap="square">
            <a:spAutoFit/>
          </a:bodyPr>
          <a:lstStyle/>
          <a:p>
            <a:pPr algn="l"/>
            <a:r>
              <a:rPr lang="en-US" sz="2800" b="1" i="1" dirty="0">
                <a:solidFill>
                  <a:schemeClr val="bg2">
                    <a:lumMod val="75000"/>
                  </a:schemeClr>
                </a:solidFill>
                <a:effectLst/>
                <a:latin typeface="Helvetica Neue"/>
              </a:rPr>
              <a:t>MODEL 7 - </a:t>
            </a:r>
            <a:r>
              <a:rPr lang="en-US" sz="2800" b="1" i="1" dirty="0" err="1">
                <a:solidFill>
                  <a:schemeClr val="bg2">
                    <a:lumMod val="75000"/>
                  </a:schemeClr>
                </a:solidFill>
                <a:effectLst/>
                <a:latin typeface="Helvetica Neue"/>
              </a:rPr>
              <a:t>KNeighbors</a:t>
            </a:r>
            <a:r>
              <a:rPr lang="en-US" sz="2800" b="1" i="1" dirty="0">
                <a:solidFill>
                  <a:schemeClr val="bg2">
                    <a:lumMod val="75000"/>
                  </a:schemeClr>
                </a:solidFill>
                <a:effectLst/>
                <a:latin typeface="Helvetica Neue"/>
              </a:rPr>
              <a:t> Classifier Model</a:t>
            </a:r>
            <a:endParaRPr lang="en-US" sz="2800" b="1" i="0" dirty="0">
              <a:solidFill>
                <a:schemeClr val="bg2">
                  <a:lumMod val="75000"/>
                </a:schemeClr>
              </a:solidFill>
              <a:effectLst/>
              <a:latin typeface="Helvetica Neue"/>
            </a:endParaRPr>
          </a:p>
        </p:txBody>
      </p:sp>
      <p:pic>
        <p:nvPicPr>
          <p:cNvPr id="7" name="Picture 6">
            <a:extLst>
              <a:ext uri="{FF2B5EF4-FFF2-40B4-BE49-F238E27FC236}">
                <a16:creationId xmlns:a16="http://schemas.microsoft.com/office/drawing/2014/main" id="{D80DD10C-0EA4-4AE0-9C49-714F2658F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184" y="1994001"/>
            <a:ext cx="5830114" cy="590632"/>
          </a:xfrm>
          <a:prstGeom prst="rect">
            <a:avLst/>
          </a:prstGeom>
        </p:spPr>
      </p:pic>
      <p:pic>
        <p:nvPicPr>
          <p:cNvPr id="9" name="Picture 8">
            <a:extLst>
              <a:ext uri="{FF2B5EF4-FFF2-40B4-BE49-F238E27FC236}">
                <a16:creationId xmlns:a16="http://schemas.microsoft.com/office/drawing/2014/main" id="{5F6000DB-7201-48FD-B524-9E67F4AF0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184" y="3025188"/>
            <a:ext cx="5830114" cy="2341084"/>
          </a:xfrm>
          <a:prstGeom prst="rect">
            <a:avLst/>
          </a:prstGeom>
        </p:spPr>
      </p:pic>
      <p:pic>
        <p:nvPicPr>
          <p:cNvPr id="3" name="Picture 2">
            <a:extLst>
              <a:ext uri="{FF2B5EF4-FFF2-40B4-BE49-F238E27FC236}">
                <a16:creationId xmlns:a16="http://schemas.microsoft.com/office/drawing/2014/main" id="{BD2A3ED2-D20E-493E-9200-5347E8AAD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5398" y="1991691"/>
            <a:ext cx="4092074" cy="3374581"/>
          </a:xfrm>
          <a:prstGeom prst="rect">
            <a:avLst/>
          </a:prstGeom>
        </p:spPr>
      </p:pic>
    </p:spTree>
    <p:extLst>
      <p:ext uri="{BB962C8B-B14F-4D97-AF65-F5344CB8AC3E}">
        <p14:creationId xmlns:p14="http://schemas.microsoft.com/office/powerpoint/2010/main" val="1363173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2221FF-1A17-4FFC-930F-A9B704DF604D}"/>
              </a:ext>
            </a:extLst>
          </p:cNvPr>
          <p:cNvSpPr txBox="1"/>
          <p:nvPr/>
        </p:nvSpPr>
        <p:spPr>
          <a:xfrm>
            <a:off x="955374" y="716795"/>
            <a:ext cx="6791145" cy="525409"/>
          </a:xfrm>
          <a:prstGeom prst="rect">
            <a:avLst/>
          </a:prstGeom>
          <a:noFill/>
        </p:spPr>
        <p:txBody>
          <a:bodyPr wrap="square">
            <a:spAutoFit/>
          </a:bodyPr>
          <a:lstStyle/>
          <a:p>
            <a:pPr algn="l"/>
            <a:r>
              <a:rPr lang="en-US" sz="2800" b="1" i="1" dirty="0">
                <a:solidFill>
                  <a:schemeClr val="bg2">
                    <a:lumMod val="75000"/>
                  </a:schemeClr>
                </a:solidFill>
                <a:effectLst/>
                <a:latin typeface="Helvetica Neue"/>
              </a:rPr>
              <a:t>MODEL 8 - AdaBoost Classifier Model</a:t>
            </a:r>
            <a:endParaRPr lang="en-US" sz="2800" b="1" i="0" dirty="0">
              <a:solidFill>
                <a:schemeClr val="bg2">
                  <a:lumMod val="75000"/>
                </a:schemeClr>
              </a:solidFill>
              <a:effectLst/>
              <a:latin typeface="Helvetica Neue"/>
            </a:endParaRPr>
          </a:p>
        </p:txBody>
      </p:sp>
      <p:pic>
        <p:nvPicPr>
          <p:cNvPr id="7" name="Picture 6">
            <a:extLst>
              <a:ext uri="{FF2B5EF4-FFF2-40B4-BE49-F238E27FC236}">
                <a16:creationId xmlns:a16="http://schemas.microsoft.com/office/drawing/2014/main" id="{043ABBC7-AEDE-4031-8A65-4556CCA5F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044" y="1832258"/>
            <a:ext cx="5849166" cy="664897"/>
          </a:xfrm>
          <a:prstGeom prst="rect">
            <a:avLst/>
          </a:prstGeom>
        </p:spPr>
      </p:pic>
      <p:pic>
        <p:nvPicPr>
          <p:cNvPr id="9" name="Picture 8">
            <a:extLst>
              <a:ext uri="{FF2B5EF4-FFF2-40B4-BE49-F238E27FC236}">
                <a16:creationId xmlns:a16="http://schemas.microsoft.com/office/drawing/2014/main" id="{B2F8AA1A-62B8-4487-9FF0-B11BA3986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044" y="2868283"/>
            <a:ext cx="5849166" cy="2353003"/>
          </a:xfrm>
          <a:prstGeom prst="rect">
            <a:avLst/>
          </a:prstGeom>
        </p:spPr>
      </p:pic>
      <p:pic>
        <p:nvPicPr>
          <p:cNvPr id="3" name="Picture 2">
            <a:extLst>
              <a:ext uri="{FF2B5EF4-FFF2-40B4-BE49-F238E27FC236}">
                <a16:creationId xmlns:a16="http://schemas.microsoft.com/office/drawing/2014/main" id="{20616A33-CCA6-4F75-8E36-2F615273A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9554" y="1832258"/>
            <a:ext cx="4365258" cy="3389028"/>
          </a:xfrm>
          <a:prstGeom prst="rect">
            <a:avLst/>
          </a:prstGeom>
        </p:spPr>
      </p:pic>
    </p:spTree>
    <p:extLst>
      <p:ext uri="{BB962C8B-B14F-4D97-AF65-F5344CB8AC3E}">
        <p14:creationId xmlns:p14="http://schemas.microsoft.com/office/powerpoint/2010/main" val="2495910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90B9C5-FD5B-4789-AAE6-CF6014213AC5}"/>
              </a:ext>
            </a:extLst>
          </p:cNvPr>
          <p:cNvSpPr txBox="1"/>
          <p:nvPr/>
        </p:nvSpPr>
        <p:spPr>
          <a:xfrm>
            <a:off x="3044406" y="2967335"/>
            <a:ext cx="6103188" cy="923330"/>
          </a:xfrm>
          <a:prstGeom prst="rect">
            <a:avLst/>
          </a:prstGeom>
          <a:noFill/>
        </p:spPr>
        <p:txBody>
          <a:bodyPr wrap="square">
            <a:spAutoFit/>
          </a:bodyPr>
          <a:lstStyle/>
          <a:p>
            <a:pPr algn="ctr"/>
            <a:r>
              <a:rPr lang="en-US" sz="5400" b="1" dirty="0">
                <a:solidFill>
                  <a:srgbClr val="002060"/>
                </a:solidFill>
                <a:latin typeface="+mj-lt"/>
              </a:rPr>
              <a:t>10</a:t>
            </a:r>
            <a:r>
              <a:rPr lang="en-US" sz="5400" b="1" i="0" dirty="0">
                <a:solidFill>
                  <a:srgbClr val="002060"/>
                </a:solidFill>
                <a:effectLst/>
                <a:latin typeface="+mj-lt"/>
              </a:rPr>
              <a:t>. </a:t>
            </a:r>
            <a:r>
              <a:rPr lang="en-US" sz="5400" b="1" dirty="0">
                <a:solidFill>
                  <a:srgbClr val="002060"/>
                </a:solidFill>
                <a:latin typeface="+mj-lt"/>
              </a:rPr>
              <a:t>Conclusion</a:t>
            </a:r>
            <a:endParaRPr lang="en-US" sz="5400" b="1" i="0" dirty="0">
              <a:solidFill>
                <a:srgbClr val="002060"/>
              </a:solidFill>
              <a:effectLst/>
              <a:latin typeface="+mj-lt"/>
            </a:endParaRPr>
          </a:p>
        </p:txBody>
      </p:sp>
    </p:spTree>
    <p:extLst>
      <p:ext uri="{BB962C8B-B14F-4D97-AF65-F5344CB8AC3E}">
        <p14:creationId xmlns:p14="http://schemas.microsoft.com/office/powerpoint/2010/main" val="72987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039319-05A0-45E9-BB90-B73D42839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64" y="1082732"/>
            <a:ext cx="3629532" cy="3467584"/>
          </a:xfrm>
          <a:prstGeom prst="rect">
            <a:avLst/>
          </a:prstGeom>
        </p:spPr>
      </p:pic>
      <p:pic>
        <p:nvPicPr>
          <p:cNvPr id="7" name="Picture 6">
            <a:extLst>
              <a:ext uri="{FF2B5EF4-FFF2-40B4-BE49-F238E27FC236}">
                <a16:creationId xmlns:a16="http://schemas.microsoft.com/office/drawing/2014/main" id="{9D882280-1F02-497B-B6AD-BA3CBB6EF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917" y="720305"/>
            <a:ext cx="7146668" cy="4192438"/>
          </a:xfrm>
          <a:prstGeom prst="rect">
            <a:avLst/>
          </a:prstGeom>
        </p:spPr>
      </p:pic>
      <p:sp>
        <p:nvSpPr>
          <p:cNvPr id="9" name="TextBox 8">
            <a:extLst>
              <a:ext uri="{FF2B5EF4-FFF2-40B4-BE49-F238E27FC236}">
                <a16:creationId xmlns:a16="http://schemas.microsoft.com/office/drawing/2014/main" id="{4ED8EBF0-AB7D-4484-9A0D-4F5A999B6E92}"/>
              </a:ext>
            </a:extLst>
          </p:cNvPr>
          <p:cNvSpPr txBox="1"/>
          <p:nvPr/>
        </p:nvSpPr>
        <p:spPr>
          <a:xfrm>
            <a:off x="1294729" y="5386893"/>
            <a:ext cx="9602542" cy="646331"/>
          </a:xfrm>
          <a:prstGeom prst="rect">
            <a:avLst/>
          </a:prstGeom>
          <a:noFill/>
        </p:spPr>
        <p:txBody>
          <a:bodyPr wrap="square">
            <a:spAutoFit/>
          </a:bodyPr>
          <a:lstStyle/>
          <a:p>
            <a:pPr algn="l"/>
            <a:r>
              <a:rPr lang="en-US" i="1" dirty="0">
                <a:effectLst/>
                <a:latin typeface="Helvetica Neue"/>
              </a:rPr>
              <a:t>From the above bar plot as we can see that comparing all models the best accuracy model that we have got is LGBM Classifier with 95.76%</a:t>
            </a:r>
          </a:p>
        </p:txBody>
      </p:sp>
    </p:spTree>
    <p:extLst>
      <p:ext uri="{BB962C8B-B14F-4D97-AF65-F5344CB8AC3E}">
        <p14:creationId xmlns:p14="http://schemas.microsoft.com/office/powerpoint/2010/main" val="2729217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FC4F0D-FBEF-4EA4-BB86-FB51AFCF6B41}"/>
              </a:ext>
            </a:extLst>
          </p:cNvPr>
          <p:cNvSpPr txBox="1"/>
          <p:nvPr/>
        </p:nvSpPr>
        <p:spPr>
          <a:xfrm>
            <a:off x="3044406" y="2967335"/>
            <a:ext cx="6103188" cy="923330"/>
          </a:xfrm>
          <a:prstGeom prst="rect">
            <a:avLst/>
          </a:prstGeom>
          <a:noFill/>
        </p:spPr>
        <p:txBody>
          <a:bodyPr wrap="square">
            <a:spAutoFit/>
          </a:bodyPr>
          <a:lstStyle/>
          <a:p>
            <a:pPr algn="ctr"/>
            <a:r>
              <a:rPr lang="en-US" sz="5400" b="1" dirty="0">
                <a:solidFill>
                  <a:srgbClr val="002060"/>
                </a:solidFill>
                <a:latin typeface="+mj-lt"/>
              </a:rPr>
              <a:t>11</a:t>
            </a:r>
            <a:r>
              <a:rPr lang="en-US" sz="5400" b="1" i="0" dirty="0">
                <a:solidFill>
                  <a:srgbClr val="002060"/>
                </a:solidFill>
                <a:effectLst/>
                <a:latin typeface="+mj-lt"/>
              </a:rPr>
              <a:t>. Deployment</a:t>
            </a:r>
          </a:p>
        </p:txBody>
      </p:sp>
    </p:spTree>
    <p:extLst>
      <p:ext uri="{BB962C8B-B14F-4D97-AF65-F5344CB8AC3E}">
        <p14:creationId xmlns:p14="http://schemas.microsoft.com/office/powerpoint/2010/main" val="4192327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38BB9-281D-4E79-8A8F-313F1BBAACD1}"/>
              </a:ext>
            </a:extLst>
          </p:cNvPr>
          <p:cNvSpPr>
            <a:spLocks noGrp="1"/>
          </p:cNvSpPr>
          <p:nvPr>
            <p:ph type="title"/>
          </p:nvPr>
        </p:nvSpPr>
        <p:spPr>
          <a:xfrm>
            <a:off x="2560533" y="2694463"/>
            <a:ext cx="7070934" cy="1469074"/>
          </a:xfrm>
        </p:spPr>
        <p:txBody>
          <a:bodyPr>
            <a:normAutofit/>
          </a:bodyPr>
          <a:lstStyle/>
          <a:p>
            <a:r>
              <a:rPr lang="en-IN" sz="4800" b="1" dirty="0">
                <a:solidFill>
                  <a:srgbClr val="002060"/>
                </a:solidFill>
                <a:latin typeface="+mn-lt"/>
              </a:rPr>
              <a:t>2. Data Understanding</a:t>
            </a:r>
            <a:endParaRPr lang="en-IN" sz="4800" dirty="0">
              <a:solidFill>
                <a:srgbClr val="002060"/>
              </a:solidFill>
            </a:endParaRPr>
          </a:p>
        </p:txBody>
      </p:sp>
    </p:spTree>
    <p:extLst>
      <p:ext uri="{BB962C8B-B14F-4D97-AF65-F5344CB8AC3E}">
        <p14:creationId xmlns:p14="http://schemas.microsoft.com/office/powerpoint/2010/main" val="1800044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4A4EB-1003-4955-8126-1F4241B9D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76" y="1953645"/>
            <a:ext cx="6495691" cy="3277318"/>
          </a:xfrm>
          <a:prstGeom prst="rect">
            <a:avLst/>
          </a:prstGeom>
        </p:spPr>
      </p:pic>
      <p:pic>
        <p:nvPicPr>
          <p:cNvPr id="5" name="Picture 4">
            <a:extLst>
              <a:ext uri="{FF2B5EF4-FFF2-40B4-BE49-F238E27FC236}">
                <a16:creationId xmlns:a16="http://schemas.microsoft.com/office/drawing/2014/main" id="{5DCCE95D-639C-4062-8AA9-5BAF3531E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142" y="1757034"/>
            <a:ext cx="5080960" cy="3670540"/>
          </a:xfrm>
          <a:prstGeom prst="rect">
            <a:avLst/>
          </a:prstGeom>
        </p:spPr>
      </p:pic>
      <p:sp>
        <p:nvSpPr>
          <p:cNvPr id="9" name="TextBox 8">
            <a:extLst>
              <a:ext uri="{FF2B5EF4-FFF2-40B4-BE49-F238E27FC236}">
                <a16:creationId xmlns:a16="http://schemas.microsoft.com/office/drawing/2014/main" id="{2997DD60-F31E-4222-86EF-FDDC0C9B59CF}"/>
              </a:ext>
            </a:extLst>
          </p:cNvPr>
          <p:cNvSpPr txBox="1"/>
          <p:nvPr/>
        </p:nvSpPr>
        <p:spPr>
          <a:xfrm>
            <a:off x="1166722" y="396817"/>
            <a:ext cx="3034342" cy="523220"/>
          </a:xfrm>
          <a:prstGeom prst="rect">
            <a:avLst/>
          </a:prstGeom>
          <a:noFill/>
        </p:spPr>
        <p:txBody>
          <a:bodyPr wrap="square">
            <a:spAutoFit/>
          </a:bodyPr>
          <a:lstStyle/>
          <a:p>
            <a:pPr algn="ctr"/>
            <a:r>
              <a:rPr lang="en-US" sz="2800" b="1" i="1" dirty="0">
                <a:solidFill>
                  <a:srgbClr val="002060"/>
                </a:solidFill>
                <a:latin typeface="+mj-lt"/>
              </a:rPr>
              <a:t>11</a:t>
            </a:r>
            <a:r>
              <a:rPr lang="en-US" sz="2800" b="1" i="1" dirty="0">
                <a:solidFill>
                  <a:srgbClr val="002060"/>
                </a:solidFill>
                <a:effectLst/>
                <a:latin typeface="+mj-lt"/>
              </a:rPr>
              <a:t>.1 Home Page :</a:t>
            </a:r>
          </a:p>
        </p:txBody>
      </p:sp>
    </p:spTree>
    <p:extLst>
      <p:ext uri="{BB962C8B-B14F-4D97-AF65-F5344CB8AC3E}">
        <p14:creationId xmlns:p14="http://schemas.microsoft.com/office/powerpoint/2010/main" val="13353229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93BB0-D62C-4261-B3C6-BB45B197E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41" y="195121"/>
            <a:ext cx="5609952" cy="3079630"/>
          </a:xfrm>
          <a:prstGeom prst="rect">
            <a:avLst/>
          </a:prstGeom>
        </p:spPr>
      </p:pic>
      <p:pic>
        <p:nvPicPr>
          <p:cNvPr id="5" name="Picture 4">
            <a:extLst>
              <a:ext uri="{FF2B5EF4-FFF2-40B4-BE49-F238E27FC236}">
                <a16:creationId xmlns:a16="http://schemas.microsoft.com/office/drawing/2014/main" id="{453EDA81-A231-4AA0-9B2F-82B6B9F18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327" y="195119"/>
            <a:ext cx="5564809" cy="3143303"/>
          </a:xfrm>
          <a:prstGeom prst="rect">
            <a:avLst/>
          </a:prstGeom>
        </p:spPr>
      </p:pic>
      <p:pic>
        <p:nvPicPr>
          <p:cNvPr id="7" name="Picture 6">
            <a:extLst>
              <a:ext uri="{FF2B5EF4-FFF2-40B4-BE49-F238E27FC236}">
                <a16:creationId xmlns:a16="http://schemas.microsoft.com/office/drawing/2014/main" id="{EC06B97B-93CC-41BD-9E66-E4F18C8BB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235" y="3492673"/>
            <a:ext cx="5564810" cy="3143303"/>
          </a:xfrm>
          <a:prstGeom prst="rect">
            <a:avLst/>
          </a:prstGeom>
        </p:spPr>
      </p:pic>
    </p:spTree>
    <p:extLst>
      <p:ext uri="{BB962C8B-B14F-4D97-AF65-F5344CB8AC3E}">
        <p14:creationId xmlns:p14="http://schemas.microsoft.com/office/powerpoint/2010/main" val="4103892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6E57C-D8F8-4A3F-A748-0146D9251F82}"/>
              </a:ext>
            </a:extLst>
          </p:cNvPr>
          <p:cNvPicPr>
            <a:picLocks noChangeAspect="1"/>
          </p:cNvPicPr>
          <p:nvPr/>
        </p:nvPicPr>
        <p:blipFill rotWithShape="1">
          <a:blip r:embed="rId2">
            <a:extLst>
              <a:ext uri="{28A0092B-C50C-407E-A947-70E740481C1C}">
                <a14:useLocalDpi xmlns:a14="http://schemas.microsoft.com/office/drawing/2010/main" val="0"/>
              </a:ext>
            </a:extLst>
          </a:blip>
          <a:srcRect b="4118"/>
          <a:stretch/>
        </p:blipFill>
        <p:spPr>
          <a:xfrm>
            <a:off x="120769" y="121039"/>
            <a:ext cx="6133381" cy="3307961"/>
          </a:xfrm>
          <a:prstGeom prst="rect">
            <a:avLst/>
          </a:prstGeom>
        </p:spPr>
      </p:pic>
      <p:pic>
        <p:nvPicPr>
          <p:cNvPr id="5" name="Picture 4">
            <a:extLst>
              <a:ext uri="{FF2B5EF4-FFF2-40B4-BE49-F238E27FC236}">
                <a16:creationId xmlns:a16="http://schemas.microsoft.com/office/drawing/2014/main" id="{FF8B9C4F-E6E2-486F-A8D3-BA89FE7F1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787" y="3506638"/>
            <a:ext cx="5745193" cy="3231671"/>
          </a:xfrm>
          <a:prstGeom prst="rect">
            <a:avLst/>
          </a:prstGeom>
        </p:spPr>
      </p:pic>
    </p:spTree>
    <p:extLst>
      <p:ext uri="{BB962C8B-B14F-4D97-AF65-F5344CB8AC3E}">
        <p14:creationId xmlns:p14="http://schemas.microsoft.com/office/powerpoint/2010/main" val="13596512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30415A-4A23-4613-A92A-23C47F4E8A00}"/>
              </a:ext>
            </a:extLst>
          </p:cNvPr>
          <p:cNvSpPr txBox="1"/>
          <p:nvPr/>
        </p:nvSpPr>
        <p:spPr>
          <a:xfrm>
            <a:off x="946749" y="302726"/>
            <a:ext cx="4746684" cy="523220"/>
          </a:xfrm>
          <a:prstGeom prst="rect">
            <a:avLst/>
          </a:prstGeom>
          <a:noFill/>
        </p:spPr>
        <p:txBody>
          <a:bodyPr wrap="square">
            <a:spAutoFit/>
          </a:bodyPr>
          <a:lstStyle/>
          <a:p>
            <a:pPr algn="ctr"/>
            <a:r>
              <a:rPr lang="en-US" sz="2800" b="1" i="1" dirty="0">
                <a:solidFill>
                  <a:srgbClr val="002060"/>
                </a:solidFill>
                <a:latin typeface="+mj-lt"/>
              </a:rPr>
              <a:t>11</a:t>
            </a:r>
            <a:r>
              <a:rPr lang="en-US" sz="2800" b="1" i="1" dirty="0">
                <a:solidFill>
                  <a:srgbClr val="002060"/>
                </a:solidFill>
                <a:effectLst/>
                <a:latin typeface="+mj-lt"/>
              </a:rPr>
              <a:t>.2 Sentiment Analysis Page :</a:t>
            </a:r>
          </a:p>
        </p:txBody>
      </p:sp>
      <p:sp>
        <p:nvSpPr>
          <p:cNvPr id="5" name="TextBox 4">
            <a:extLst>
              <a:ext uri="{FF2B5EF4-FFF2-40B4-BE49-F238E27FC236}">
                <a16:creationId xmlns:a16="http://schemas.microsoft.com/office/drawing/2014/main" id="{E448ED57-BE9D-492A-AAED-4C276D026D81}"/>
              </a:ext>
            </a:extLst>
          </p:cNvPr>
          <p:cNvSpPr txBox="1"/>
          <p:nvPr/>
        </p:nvSpPr>
        <p:spPr>
          <a:xfrm>
            <a:off x="1152705" y="926092"/>
            <a:ext cx="2167386" cy="461665"/>
          </a:xfrm>
          <a:prstGeom prst="rect">
            <a:avLst/>
          </a:prstGeom>
          <a:noFill/>
        </p:spPr>
        <p:txBody>
          <a:bodyPr wrap="square">
            <a:spAutoFit/>
          </a:bodyPr>
          <a:lstStyle/>
          <a:p>
            <a:pPr algn="ctr"/>
            <a:r>
              <a:rPr lang="en-US" sz="2400" b="1" i="1" dirty="0">
                <a:solidFill>
                  <a:srgbClr val="002060"/>
                </a:solidFill>
                <a:latin typeface="+mj-lt"/>
              </a:rPr>
              <a:t>A) For </a:t>
            </a:r>
            <a:r>
              <a:rPr lang="en-US" sz="2400" b="1" i="1" dirty="0" err="1">
                <a:solidFill>
                  <a:srgbClr val="002060"/>
                </a:solidFill>
                <a:latin typeface="+mj-lt"/>
              </a:rPr>
              <a:t>Textblob</a:t>
            </a:r>
            <a:r>
              <a:rPr lang="en-US" sz="2400" b="1" i="1" dirty="0">
                <a:solidFill>
                  <a:srgbClr val="002060"/>
                </a:solidFill>
                <a:latin typeface="+mj-lt"/>
              </a:rPr>
              <a:t> :</a:t>
            </a:r>
            <a:endParaRPr lang="en-US" sz="2400" b="1" i="1" dirty="0">
              <a:solidFill>
                <a:srgbClr val="002060"/>
              </a:solidFill>
              <a:effectLst/>
              <a:latin typeface="+mj-lt"/>
            </a:endParaRPr>
          </a:p>
        </p:txBody>
      </p:sp>
      <p:pic>
        <p:nvPicPr>
          <p:cNvPr id="7" name="Picture 6">
            <a:extLst>
              <a:ext uri="{FF2B5EF4-FFF2-40B4-BE49-F238E27FC236}">
                <a16:creationId xmlns:a16="http://schemas.microsoft.com/office/drawing/2014/main" id="{0E84CD8E-9DAD-47E2-AB90-27B88AE4A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86" y="1949569"/>
            <a:ext cx="5781614" cy="3252158"/>
          </a:xfrm>
          <a:prstGeom prst="rect">
            <a:avLst/>
          </a:prstGeom>
        </p:spPr>
      </p:pic>
      <p:pic>
        <p:nvPicPr>
          <p:cNvPr id="9" name="Picture 8">
            <a:extLst>
              <a:ext uri="{FF2B5EF4-FFF2-40B4-BE49-F238E27FC236}">
                <a16:creationId xmlns:a16="http://schemas.microsoft.com/office/drawing/2014/main" id="{6F4487EF-21A0-497C-B09B-86FE87249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057" y="1949569"/>
            <a:ext cx="5459373" cy="3252158"/>
          </a:xfrm>
          <a:prstGeom prst="rect">
            <a:avLst/>
          </a:prstGeom>
        </p:spPr>
      </p:pic>
    </p:spTree>
    <p:extLst>
      <p:ext uri="{BB962C8B-B14F-4D97-AF65-F5344CB8AC3E}">
        <p14:creationId xmlns:p14="http://schemas.microsoft.com/office/powerpoint/2010/main" val="1443823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DE195-3D4F-4A28-8C6B-5A5C16B48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58" y="421633"/>
            <a:ext cx="5287993" cy="2666030"/>
          </a:xfrm>
          <a:prstGeom prst="rect">
            <a:avLst/>
          </a:prstGeom>
        </p:spPr>
      </p:pic>
      <p:pic>
        <p:nvPicPr>
          <p:cNvPr id="5" name="Picture 4">
            <a:extLst>
              <a:ext uri="{FF2B5EF4-FFF2-40B4-BE49-F238E27FC236}">
                <a16:creationId xmlns:a16="http://schemas.microsoft.com/office/drawing/2014/main" id="{72E13E8F-6CA5-4EEC-B572-C02F9BD78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674" y="1582120"/>
            <a:ext cx="6415305" cy="3608609"/>
          </a:xfrm>
          <a:prstGeom prst="rect">
            <a:avLst/>
          </a:prstGeom>
        </p:spPr>
      </p:pic>
      <p:pic>
        <p:nvPicPr>
          <p:cNvPr id="4" name="Picture 3">
            <a:extLst>
              <a:ext uri="{FF2B5EF4-FFF2-40B4-BE49-F238E27FC236}">
                <a16:creationId xmlns:a16="http://schemas.microsoft.com/office/drawing/2014/main" id="{1D29FAE1-5FBF-4FEF-9696-DD18539CF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84" y="3529265"/>
            <a:ext cx="5321540" cy="2993366"/>
          </a:xfrm>
          <a:prstGeom prst="rect">
            <a:avLst/>
          </a:prstGeom>
        </p:spPr>
      </p:pic>
    </p:spTree>
    <p:extLst>
      <p:ext uri="{BB962C8B-B14F-4D97-AF65-F5344CB8AC3E}">
        <p14:creationId xmlns:p14="http://schemas.microsoft.com/office/powerpoint/2010/main" val="1414471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71A47B-BB31-41BC-A463-64B07AA67DA8}"/>
              </a:ext>
            </a:extLst>
          </p:cNvPr>
          <p:cNvSpPr txBox="1"/>
          <p:nvPr/>
        </p:nvSpPr>
        <p:spPr>
          <a:xfrm>
            <a:off x="1024387" y="613276"/>
            <a:ext cx="2322662" cy="461665"/>
          </a:xfrm>
          <a:prstGeom prst="rect">
            <a:avLst/>
          </a:prstGeom>
          <a:noFill/>
        </p:spPr>
        <p:txBody>
          <a:bodyPr wrap="square">
            <a:spAutoFit/>
          </a:bodyPr>
          <a:lstStyle/>
          <a:p>
            <a:pPr algn="ctr"/>
            <a:r>
              <a:rPr lang="en-US" sz="2400" b="1" i="1" dirty="0">
                <a:solidFill>
                  <a:srgbClr val="002060"/>
                </a:solidFill>
                <a:latin typeface="+mj-lt"/>
              </a:rPr>
              <a:t>B) For VADER :</a:t>
            </a:r>
            <a:endParaRPr lang="en-US" sz="2400" b="1" i="1" dirty="0">
              <a:solidFill>
                <a:srgbClr val="002060"/>
              </a:solidFill>
              <a:effectLst/>
              <a:latin typeface="+mj-lt"/>
            </a:endParaRPr>
          </a:p>
        </p:txBody>
      </p:sp>
      <p:pic>
        <p:nvPicPr>
          <p:cNvPr id="5" name="Picture 4">
            <a:extLst>
              <a:ext uri="{FF2B5EF4-FFF2-40B4-BE49-F238E27FC236}">
                <a16:creationId xmlns:a16="http://schemas.microsoft.com/office/drawing/2014/main" id="{2DA55E0B-9B14-4149-BAF1-E43B4ED3F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07" y="1936629"/>
            <a:ext cx="5666067" cy="3187163"/>
          </a:xfrm>
          <a:prstGeom prst="rect">
            <a:avLst/>
          </a:prstGeom>
        </p:spPr>
      </p:pic>
      <p:pic>
        <p:nvPicPr>
          <p:cNvPr id="7" name="Picture 6">
            <a:extLst>
              <a:ext uri="{FF2B5EF4-FFF2-40B4-BE49-F238E27FC236}">
                <a16:creationId xmlns:a16="http://schemas.microsoft.com/office/drawing/2014/main" id="{5998D37F-C703-4ECA-A5F5-D41C12E684CF}"/>
              </a:ext>
            </a:extLst>
          </p:cNvPr>
          <p:cNvPicPr>
            <a:picLocks noChangeAspect="1"/>
          </p:cNvPicPr>
          <p:nvPr/>
        </p:nvPicPr>
        <p:blipFill rotWithShape="1">
          <a:blip r:embed="rId3">
            <a:extLst>
              <a:ext uri="{28A0092B-C50C-407E-A947-70E740481C1C}">
                <a14:useLocalDpi xmlns:a14="http://schemas.microsoft.com/office/drawing/2010/main" val="0"/>
              </a:ext>
            </a:extLst>
          </a:blip>
          <a:srcRect b="10251"/>
          <a:stretch/>
        </p:blipFill>
        <p:spPr>
          <a:xfrm>
            <a:off x="6253459" y="2099994"/>
            <a:ext cx="5666067" cy="2860432"/>
          </a:xfrm>
          <a:prstGeom prst="rect">
            <a:avLst/>
          </a:prstGeom>
        </p:spPr>
      </p:pic>
    </p:spTree>
    <p:extLst>
      <p:ext uri="{BB962C8B-B14F-4D97-AF65-F5344CB8AC3E}">
        <p14:creationId xmlns:p14="http://schemas.microsoft.com/office/powerpoint/2010/main" val="3829663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83557-1E5F-4F3B-9B3D-375E74C54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92" y="1835419"/>
            <a:ext cx="5666067" cy="3187162"/>
          </a:xfrm>
          <a:prstGeom prst="rect">
            <a:avLst/>
          </a:prstGeom>
        </p:spPr>
      </p:pic>
      <p:pic>
        <p:nvPicPr>
          <p:cNvPr id="6" name="Picture 5">
            <a:extLst>
              <a:ext uri="{FF2B5EF4-FFF2-40B4-BE49-F238E27FC236}">
                <a16:creationId xmlns:a16="http://schemas.microsoft.com/office/drawing/2014/main" id="{42B6C716-B6EB-4C64-B114-09B84AC44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583" y="1958196"/>
            <a:ext cx="5229525" cy="2941608"/>
          </a:xfrm>
          <a:prstGeom prst="rect">
            <a:avLst/>
          </a:prstGeom>
        </p:spPr>
      </p:pic>
    </p:spTree>
    <p:extLst>
      <p:ext uri="{BB962C8B-B14F-4D97-AF65-F5344CB8AC3E}">
        <p14:creationId xmlns:p14="http://schemas.microsoft.com/office/powerpoint/2010/main" val="2263931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2C39D6-55A0-4B7C-B5D4-14B19BDE9C1E}"/>
              </a:ext>
            </a:extLst>
          </p:cNvPr>
          <p:cNvSpPr txBox="1"/>
          <p:nvPr/>
        </p:nvSpPr>
        <p:spPr>
          <a:xfrm>
            <a:off x="981255" y="414870"/>
            <a:ext cx="3694262" cy="523220"/>
          </a:xfrm>
          <a:prstGeom prst="rect">
            <a:avLst/>
          </a:prstGeom>
          <a:noFill/>
        </p:spPr>
        <p:txBody>
          <a:bodyPr wrap="square">
            <a:spAutoFit/>
          </a:bodyPr>
          <a:lstStyle/>
          <a:p>
            <a:pPr algn="ctr"/>
            <a:r>
              <a:rPr lang="en-US" sz="2800" b="1" i="1" dirty="0">
                <a:solidFill>
                  <a:srgbClr val="002060"/>
                </a:solidFill>
                <a:latin typeface="+mj-lt"/>
              </a:rPr>
              <a:t>11</a:t>
            </a:r>
            <a:r>
              <a:rPr lang="en-US" sz="2800" b="1" i="1" dirty="0">
                <a:solidFill>
                  <a:srgbClr val="002060"/>
                </a:solidFill>
                <a:effectLst/>
                <a:latin typeface="+mj-lt"/>
              </a:rPr>
              <a:t>.3 Prediction Page :</a:t>
            </a:r>
          </a:p>
        </p:txBody>
      </p:sp>
      <p:sp>
        <p:nvSpPr>
          <p:cNvPr id="7" name="TextBox 6">
            <a:extLst>
              <a:ext uri="{FF2B5EF4-FFF2-40B4-BE49-F238E27FC236}">
                <a16:creationId xmlns:a16="http://schemas.microsoft.com/office/drawing/2014/main" id="{0D734F19-8B29-41F6-945E-6EC6F3D87CD0}"/>
              </a:ext>
            </a:extLst>
          </p:cNvPr>
          <p:cNvSpPr txBox="1"/>
          <p:nvPr/>
        </p:nvSpPr>
        <p:spPr>
          <a:xfrm>
            <a:off x="1119278" y="1070477"/>
            <a:ext cx="2814367" cy="461665"/>
          </a:xfrm>
          <a:prstGeom prst="rect">
            <a:avLst/>
          </a:prstGeom>
          <a:noFill/>
        </p:spPr>
        <p:txBody>
          <a:bodyPr wrap="square">
            <a:spAutoFit/>
          </a:bodyPr>
          <a:lstStyle/>
          <a:p>
            <a:pPr algn="ctr"/>
            <a:r>
              <a:rPr lang="en-US" sz="2400" b="1" i="1" dirty="0">
                <a:solidFill>
                  <a:srgbClr val="002060"/>
                </a:solidFill>
                <a:latin typeface="+mj-lt"/>
              </a:rPr>
              <a:t>A) For Text Analysis</a:t>
            </a:r>
            <a:endParaRPr lang="en-US" sz="2400" b="1" i="1" dirty="0">
              <a:solidFill>
                <a:srgbClr val="002060"/>
              </a:solidFill>
              <a:effectLst/>
              <a:latin typeface="+mj-lt"/>
            </a:endParaRPr>
          </a:p>
        </p:txBody>
      </p:sp>
      <p:pic>
        <p:nvPicPr>
          <p:cNvPr id="9" name="Picture 8">
            <a:extLst>
              <a:ext uri="{FF2B5EF4-FFF2-40B4-BE49-F238E27FC236}">
                <a16:creationId xmlns:a16="http://schemas.microsoft.com/office/drawing/2014/main" id="{BCBE8215-18D7-4916-9EC9-91ED8D13B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06" y="1720971"/>
            <a:ext cx="5768403" cy="3907746"/>
          </a:xfrm>
          <a:prstGeom prst="rect">
            <a:avLst/>
          </a:prstGeom>
        </p:spPr>
      </p:pic>
      <p:pic>
        <p:nvPicPr>
          <p:cNvPr id="11" name="Picture 10">
            <a:extLst>
              <a:ext uri="{FF2B5EF4-FFF2-40B4-BE49-F238E27FC236}">
                <a16:creationId xmlns:a16="http://schemas.microsoft.com/office/drawing/2014/main" id="{4C028FC7-0D28-4128-AC4D-AD99C2E8A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329" y="1720971"/>
            <a:ext cx="5736565" cy="3907746"/>
          </a:xfrm>
          <a:prstGeom prst="rect">
            <a:avLst/>
          </a:prstGeom>
        </p:spPr>
      </p:pic>
      <p:sp>
        <p:nvSpPr>
          <p:cNvPr id="13" name="TextBox 12">
            <a:extLst>
              <a:ext uri="{FF2B5EF4-FFF2-40B4-BE49-F238E27FC236}">
                <a16:creationId xmlns:a16="http://schemas.microsoft.com/office/drawing/2014/main" id="{0939D60D-CB80-42CF-B80E-5D5D7D91BBA3}"/>
              </a:ext>
            </a:extLst>
          </p:cNvPr>
          <p:cNvSpPr txBox="1"/>
          <p:nvPr/>
        </p:nvSpPr>
        <p:spPr>
          <a:xfrm>
            <a:off x="7916891" y="5813402"/>
            <a:ext cx="3279151" cy="473651"/>
          </a:xfrm>
          <a:prstGeom prst="rect">
            <a:avLst/>
          </a:prstGeom>
          <a:noFill/>
        </p:spPr>
        <p:txBody>
          <a:bodyPr wrap="square">
            <a:spAutoFit/>
          </a:bodyPr>
          <a:lstStyle/>
          <a:p>
            <a:pPr algn="ctr"/>
            <a:r>
              <a:rPr lang="en-US" sz="2400" b="1" i="1" dirty="0">
                <a:latin typeface="+mj-lt"/>
              </a:rPr>
              <a:t>Negative Sentiment </a:t>
            </a:r>
            <a:r>
              <a:rPr lang="en-US" sz="2400" b="1" dirty="0">
                <a:latin typeface="+mj-lt"/>
              </a:rPr>
              <a:t>😔</a:t>
            </a:r>
            <a:endParaRPr lang="en-US" sz="2400" b="1" dirty="0">
              <a:effectLst/>
              <a:latin typeface="+mj-lt"/>
            </a:endParaRPr>
          </a:p>
        </p:txBody>
      </p:sp>
      <p:sp>
        <p:nvSpPr>
          <p:cNvPr id="15" name="TextBox 14">
            <a:extLst>
              <a:ext uri="{FF2B5EF4-FFF2-40B4-BE49-F238E27FC236}">
                <a16:creationId xmlns:a16="http://schemas.microsoft.com/office/drawing/2014/main" id="{6AC366AA-46D7-425F-9A89-4902785E3472}"/>
              </a:ext>
            </a:extLst>
          </p:cNvPr>
          <p:cNvSpPr txBox="1"/>
          <p:nvPr/>
        </p:nvSpPr>
        <p:spPr>
          <a:xfrm>
            <a:off x="1833027" y="5813402"/>
            <a:ext cx="2764851" cy="473651"/>
          </a:xfrm>
          <a:prstGeom prst="rect">
            <a:avLst/>
          </a:prstGeom>
          <a:noFill/>
        </p:spPr>
        <p:txBody>
          <a:bodyPr wrap="square">
            <a:spAutoFit/>
          </a:bodyPr>
          <a:lstStyle/>
          <a:p>
            <a:pPr algn="ctr"/>
            <a:r>
              <a:rPr lang="en-US" sz="2400" b="1" i="1" dirty="0">
                <a:latin typeface="+mj-lt"/>
              </a:rPr>
              <a:t>Positive Sentiment </a:t>
            </a:r>
            <a:r>
              <a:rPr lang="en-US" sz="2400" b="1" dirty="0">
                <a:latin typeface="+mj-lt"/>
              </a:rPr>
              <a:t>😀</a:t>
            </a:r>
            <a:endParaRPr lang="en-US" sz="2400" b="1" dirty="0">
              <a:effectLst/>
              <a:latin typeface="+mj-lt"/>
            </a:endParaRPr>
          </a:p>
        </p:txBody>
      </p:sp>
    </p:spTree>
    <p:extLst>
      <p:ext uri="{BB962C8B-B14F-4D97-AF65-F5344CB8AC3E}">
        <p14:creationId xmlns:p14="http://schemas.microsoft.com/office/powerpoint/2010/main" val="1488995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0A2E12-2AB0-4040-AD3F-712560E0F9B3}"/>
              </a:ext>
            </a:extLst>
          </p:cNvPr>
          <p:cNvSpPr txBox="1"/>
          <p:nvPr/>
        </p:nvSpPr>
        <p:spPr>
          <a:xfrm>
            <a:off x="1024387" y="432122"/>
            <a:ext cx="2822994" cy="461665"/>
          </a:xfrm>
          <a:prstGeom prst="rect">
            <a:avLst/>
          </a:prstGeom>
          <a:noFill/>
        </p:spPr>
        <p:txBody>
          <a:bodyPr wrap="square">
            <a:spAutoFit/>
          </a:bodyPr>
          <a:lstStyle/>
          <a:p>
            <a:pPr algn="ctr"/>
            <a:r>
              <a:rPr lang="en-US" sz="2400" b="1" i="1" dirty="0">
                <a:solidFill>
                  <a:srgbClr val="002060"/>
                </a:solidFill>
                <a:latin typeface="+mj-lt"/>
              </a:rPr>
              <a:t>B) Check </a:t>
            </a:r>
            <a:r>
              <a:rPr lang="en-US" sz="2400" b="1" i="1" dirty="0" err="1">
                <a:solidFill>
                  <a:srgbClr val="002060"/>
                </a:solidFill>
                <a:latin typeface="+mj-lt"/>
              </a:rPr>
              <a:t>KeyWords</a:t>
            </a:r>
            <a:endParaRPr lang="en-US" sz="2400" b="1" i="1" dirty="0">
              <a:solidFill>
                <a:srgbClr val="002060"/>
              </a:solidFill>
              <a:effectLst/>
              <a:latin typeface="+mj-lt"/>
            </a:endParaRPr>
          </a:p>
        </p:txBody>
      </p:sp>
      <p:pic>
        <p:nvPicPr>
          <p:cNvPr id="7" name="Picture 6">
            <a:extLst>
              <a:ext uri="{FF2B5EF4-FFF2-40B4-BE49-F238E27FC236}">
                <a16:creationId xmlns:a16="http://schemas.microsoft.com/office/drawing/2014/main" id="{6C9CE814-E643-45DE-A014-C11A4E372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321" y="1099868"/>
            <a:ext cx="8281358" cy="4658264"/>
          </a:xfrm>
          <a:prstGeom prst="rect">
            <a:avLst/>
          </a:prstGeom>
        </p:spPr>
      </p:pic>
    </p:spTree>
    <p:extLst>
      <p:ext uri="{BB962C8B-B14F-4D97-AF65-F5344CB8AC3E}">
        <p14:creationId xmlns:p14="http://schemas.microsoft.com/office/powerpoint/2010/main" val="2754168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677C0B-F49A-4E61-BACB-D12E0C131325}"/>
              </a:ext>
            </a:extLst>
          </p:cNvPr>
          <p:cNvSpPr txBox="1"/>
          <p:nvPr/>
        </p:nvSpPr>
        <p:spPr>
          <a:xfrm>
            <a:off x="998507" y="475254"/>
            <a:ext cx="2314035" cy="461665"/>
          </a:xfrm>
          <a:prstGeom prst="rect">
            <a:avLst/>
          </a:prstGeom>
          <a:noFill/>
        </p:spPr>
        <p:txBody>
          <a:bodyPr wrap="square">
            <a:spAutoFit/>
          </a:bodyPr>
          <a:lstStyle/>
          <a:p>
            <a:pPr algn="ctr"/>
            <a:r>
              <a:rPr lang="en-US" sz="2400" b="1" i="1" dirty="0">
                <a:solidFill>
                  <a:srgbClr val="002060"/>
                </a:solidFill>
                <a:latin typeface="+mj-lt"/>
              </a:rPr>
              <a:t>C) Word Cloud</a:t>
            </a:r>
            <a:endParaRPr lang="en-US" sz="2400" b="1" i="1" dirty="0">
              <a:solidFill>
                <a:srgbClr val="002060"/>
              </a:solidFill>
              <a:effectLst/>
              <a:latin typeface="+mj-lt"/>
            </a:endParaRPr>
          </a:p>
        </p:txBody>
      </p:sp>
      <p:pic>
        <p:nvPicPr>
          <p:cNvPr id="7" name="Picture 6">
            <a:extLst>
              <a:ext uri="{FF2B5EF4-FFF2-40B4-BE49-F238E27FC236}">
                <a16:creationId xmlns:a16="http://schemas.microsoft.com/office/drawing/2014/main" id="{941204CC-9F50-42CD-80F1-56D87B2F4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324" y="1319842"/>
            <a:ext cx="8235351" cy="4632385"/>
          </a:xfrm>
          <a:prstGeom prst="rect">
            <a:avLst/>
          </a:prstGeom>
        </p:spPr>
      </p:pic>
    </p:spTree>
    <p:extLst>
      <p:ext uri="{BB962C8B-B14F-4D97-AF65-F5344CB8AC3E}">
        <p14:creationId xmlns:p14="http://schemas.microsoft.com/office/powerpoint/2010/main" val="2303761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A7230-F0D8-423D-8EDF-A58FF1E886E8}"/>
              </a:ext>
            </a:extLst>
          </p:cNvPr>
          <p:cNvSpPr>
            <a:spLocks noGrp="1"/>
          </p:cNvSpPr>
          <p:nvPr>
            <p:ph type="title"/>
          </p:nvPr>
        </p:nvSpPr>
        <p:spPr>
          <a:xfrm>
            <a:off x="1141414" y="118186"/>
            <a:ext cx="3827402" cy="787588"/>
          </a:xfrm>
        </p:spPr>
        <p:txBody>
          <a:bodyPr>
            <a:normAutofit/>
          </a:bodyPr>
          <a:lstStyle/>
          <a:p>
            <a:r>
              <a:rPr lang="en-IN" sz="3200" b="1" i="1" dirty="0">
                <a:solidFill>
                  <a:srgbClr val="002060"/>
                </a:solidFill>
              </a:rPr>
              <a:t>2.1 Initial Analysis :</a:t>
            </a:r>
            <a:endParaRPr lang="en-IN" sz="3200" dirty="0">
              <a:solidFill>
                <a:srgbClr val="002060"/>
              </a:solidFill>
            </a:endParaRPr>
          </a:p>
        </p:txBody>
      </p:sp>
      <p:pic>
        <p:nvPicPr>
          <p:cNvPr id="7" name="Picture 6">
            <a:extLst>
              <a:ext uri="{FF2B5EF4-FFF2-40B4-BE49-F238E27FC236}">
                <a16:creationId xmlns:a16="http://schemas.microsoft.com/office/drawing/2014/main" id="{4A78210D-6E64-402E-97E0-84D464DA2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156" y="1197539"/>
            <a:ext cx="3529487" cy="5125624"/>
          </a:xfrm>
          <a:prstGeom prst="rect">
            <a:avLst/>
          </a:prstGeom>
        </p:spPr>
      </p:pic>
      <p:pic>
        <p:nvPicPr>
          <p:cNvPr id="9" name="Picture 8">
            <a:extLst>
              <a:ext uri="{FF2B5EF4-FFF2-40B4-BE49-F238E27FC236}">
                <a16:creationId xmlns:a16="http://schemas.microsoft.com/office/drawing/2014/main" id="{BEE2D6F1-FCD8-48AB-89D5-9DFD87D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101" y="1197539"/>
            <a:ext cx="3047160" cy="5125624"/>
          </a:xfrm>
          <a:prstGeom prst="rect">
            <a:avLst/>
          </a:prstGeom>
        </p:spPr>
      </p:pic>
    </p:spTree>
    <p:extLst>
      <p:ext uri="{BB962C8B-B14F-4D97-AF65-F5344CB8AC3E}">
        <p14:creationId xmlns:p14="http://schemas.microsoft.com/office/powerpoint/2010/main" val="1995489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275242-FA33-40F8-B47E-B69F77743485}"/>
              </a:ext>
            </a:extLst>
          </p:cNvPr>
          <p:cNvSpPr txBox="1"/>
          <p:nvPr/>
        </p:nvSpPr>
        <p:spPr>
          <a:xfrm>
            <a:off x="937319" y="745125"/>
            <a:ext cx="6104964" cy="523220"/>
          </a:xfrm>
          <a:prstGeom prst="rect">
            <a:avLst/>
          </a:prstGeom>
          <a:noFill/>
        </p:spPr>
        <p:txBody>
          <a:bodyPr wrap="square">
            <a:spAutoFit/>
          </a:bodyPr>
          <a:lstStyle/>
          <a:p>
            <a:pPr algn="ctr"/>
            <a:r>
              <a:rPr lang="en-US" sz="2800" b="1" u="sng" dirty="0">
                <a:solidFill>
                  <a:srgbClr val="002060"/>
                </a:solidFill>
                <a:effectLst/>
                <a:latin typeface="+mj-lt"/>
              </a:rPr>
              <a:t>Challenges Faced &amp; Overcome of it</a:t>
            </a:r>
            <a:r>
              <a:rPr lang="en-US" sz="2800" b="1" dirty="0">
                <a:solidFill>
                  <a:srgbClr val="002060"/>
                </a:solidFill>
                <a:effectLst/>
                <a:latin typeface="+mj-lt"/>
              </a:rPr>
              <a:t> :</a:t>
            </a:r>
          </a:p>
        </p:txBody>
      </p:sp>
      <p:sp>
        <p:nvSpPr>
          <p:cNvPr id="7" name="TextBox 6">
            <a:extLst>
              <a:ext uri="{FF2B5EF4-FFF2-40B4-BE49-F238E27FC236}">
                <a16:creationId xmlns:a16="http://schemas.microsoft.com/office/drawing/2014/main" id="{08DFA4A9-AD7D-4988-BCFE-50DE545E209E}"/>
              </a:ext>
            </a:extLst>
          </p:cNvPr>
          <p:cNvSpPr txBox="1"/>
          <p:nvPr/>
        </p:nvSpPr>
        <p:spPr>
          <a:xfrm>
            <a:off x="795828" y="1851336"/>
            <a:ext cx="9926805" cy="2246769"/>
          </a:xfrm>
          <a:prstGeom prst="rect">
            <a:avLst/>
          </a:prstGeom>
          <a:noFill/>
        </p:spPr>
        <p:txBody>
          <a:bodyPr wrap="square">
            <a:spAutoFit/>
          </a:bodyPr>
          <a:lstStyle/>
          <a:p>
            <a:pPr marL="342900" indent="-342900" algn="ctr">
              <a:buAutoNum type="arabicPeriod"/>
            </a:pPr>
            <a:r>
              <a:rPr lang="en-US" sz="2800" i="1" dirty="0">
                <a:solidFill>
                  <a:srgbClr val="002060"/>
                </a:solidFill>
                <a:effectLst/>
                <a:latin typeface="+mj-lt"/>
              </a:rPr>
              <a:t>Faced a issue during deployment we got NLTK issue that was not supporting the current python version.</a:t>
            </a:r>
          </a:p>
          <a:p>
            <a:pPr marL="342900" indent="-342900" algn="ctr">
              <a:buAutoNum type="arabicPeriod"/>
            </a:pPr>
            <a:endParaRPr lang="en-US" sz="2800" i="1" dirty="0">
              <a:solidFill>
                <a:srgbClr val="002060"/>
              </a:solidFill>
              <a:latin typeface="+mj-lt"/>
            </a:endParaRPr>
          </a:p>
          <a:p>
            <a:pPr algn="ctr"/>
            <a:r>
              <a:rPr lang="en-US" sz="2800" i="1" dirty="0">
                <a:solidFill>
                  <a:srgbClr val="002060"/>
                </a:solidFill>
                <a:latin typeface="+mj-lt"/>
              </a:rPr>
              <a:t> </a:t>
            </a:r>
            <a:r>
              <a:rPr lang="en-US" sz="2800" i="1" u="sng" dirty="0">
                <a:solidFill>
                  <a:srgbClr val="002060"/>
                </a:solidFill>
                <a:latin typeface="+mj-lt"/>
              </a:rPr>
              <a:t>Overcome</a:t>
            </a:r>
            <a:r>
              <a:rPr lang="en-US" sz="2800" i="1" dirty="0">
                <a:solidFill>
                  <a:srgbClr val="002060"/>
                </a:solidFill>
                <a:latin typeface="+mj-lt"/>
              </a:rPr>
              <a:t> : we were using latest version of python but we updated the lower python version.</a:t>
            </a:r>
          </a:p>
        </p:txBody>
      </p:sp>
    </p:spTree>
    <p:extLst>
      <p:ext uri="{BB962C8B-B14F-4D97-AF65-F5344CB8AC3E}">
        <p14:creationId xmlns:p14="http://schemas.microsoft.com/office/powerpoint/2010/main" val="10723186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A588C2-2E18-42F6-BBE8-7D99FD3EE25F}"/>
              </a:ext>
            </a:extLst>
          </p:cNvPr>
          <p:cNvSpPr txBox="1"/>
          <p:nvPr/>
        </p:nvSpPr>
        <p:spPr>
          <a:xfrm>
            <a:off x="3611592" y="2967335"/>
            <a:ext cx="4968816" cy="923330"/>
          </a:xfrm>
          <a:prstGeom prst="rect">
            <a:avLst/>
          </a:prstGeom>
          <a:noFill/>
        </p:spPr>
        <p:txBody>
          <a:bodyPr wrap="square">
            <a:spAutoFit/>
          </a:bodyPr>
          <a:lstStyle/>
          <a:p>
            <a:pPr algn="ctr"/>
            <a:r>
              <a:rPr lang="en-US" sz="5400" b="1" i="1" dirty="0">
                <a:solidFill>
                  <a:srgbClr val="002060"/>
                </a:solidFill>
                <a:latin typeface="+mj-lt"/>
              </a:rPr>
              <a:t>THANK YOU</a:t>
            </a:r>
            <a:endParaRPr lang="en-US" sz="5400" b="1" i="1" dirty="0">
              <a:solidFill>
                <a:srgbClr val="002060"/>
              </a:solidFill>
              <a:effectLst/>
              <a:latin typeface="+mj-lt"/>
            </a:endParaRPr>
          </a:p>
        </p:txBody>
      </p:sp>
    </p:spTree>
    <p:extLst>
      <p:ext uri="{BB962C8B-B14F-4D97-AF65-F5344CB8AC3E}">
        <p14:creationId xmlns:p14="http://schemas.microsoft.com/office/powerpoint/2010/main" val="1920197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2D5FDC-94BF-4971-B631-9609F10201CE}"/>
              </a:ext>
            </a:extLst>
          </p:cNvPr>
          <p:cNvPicPr>
            <a:picLocks noChangeAspect="1"/>
          </p:cNvPicPr>
          <p:nvPr/>
        </p:nvPicPr>
        <p:blipFill rotWithShape="1">
          <a:blip r:embed="rId2">
            <a:extLst>
              <a:ext uri="{28A0092B-C50C-407E-A947-70E740481C1C}">
                <a14:useLocalDpi xmlns:a14="http://schemas.microsoft.com/office/drawing/2010/main" val="0"/>
              </a:ext>
            </a:extLst>
          </a:blip>
          <a:srcRect t="16522"/>
          <a:stretch/>
        </p:blipFill>
        <p:spPr>
          <a:xfrm>
            <a:off x="312182" y="2391155"/>
            <a:ext cx="4548273" cy="2075688"/>
          </a:xfrm>
          <a:prstGeom prst="rect">
            <a:avLst/>
          </a:prstGeom>
        </p:spPr>
      </p:pic>
      <p:pic>
        <p:nvPicPr>
          <p:cNvPr id="7" name="Picture 6">
            <a:extLst>
              <a:ext uri="{FF2B5EF4-FFF2-40B4-BE49-F238E27FC236}">
                <a16:creationId xmlns:a16="http://schemas.microsoft.com/office/drawing/2014/main" id="{106257F1-571C-4853-B950-B57A2D229E93}"/>
              </a:ext>
            </a:extLst>
          </p:cNvPr>
          <p:cNvPicPr>
            <a:picLocks noChangeAspect="1"/>
          </p:cNvPicPr>
          <p:nvPr/>
        </p:nvPicPr>
        <p:blipFill rotWithShape="1">
          <a:blip r:embed="rId3">
            <a:extLst>
              <a:ext uri="{28A0092B-C50C-407E-A947-70E740481C1C}">
                <a14:useLocalDpi xmlns:a14="http://schemas.microsoft.com/office/drawing/2010/main" val="0"/>
              </a:ext>
            </a:extLst>
          </a:blip>
          <a:srcRect t="13483"/>
          <a:stretch/>
        </p:blipFill>
        <p:spPr>
          <a:xfrm>
            <a:off x="5035243" y="1441428"/>
            <a:ext cx="6450128" cy="3975143"/>
          </a:xfrm>
          <a:prstGeom prst="rect">
            <a:avLst/>
          </a:prstGeom>
        </p:spPr>
      </p:pic>
    </p:spTree>
    <p:extLst>
      <p:ext uri="{BB962C8B-B14F-4D97-AF65-F5344CB8AC3E}">
        <p14:creationId xmlns:p14="http://schemas.microsoft.com/office/powerpoint/2010/main" val="170214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BF49-5DC5-4F66-8410-A1C95B2ED7CA}"/>
              </a:ext>
            </a:extLst>
          </p:cNvPr>
          <p:cNvSpPr>
            <a:spLocks noGrp="1"/>
          </p:cNvSpPr>
          <p:nvPr>
            <p:ph type="title"/>
          </p:nvPr>
        </p:nvSpPr>
        <p:spPr>
          <a:xfrm>
            <a:off x="2094706" y="2987761"/>
            <a:ext cx="8002587" cy="882477"/>
          </a:xfrm>
        </p:spPr>
        <p:txBody>
          <a:bodyPr>
            <a:noAutofit/>
          </a:bodyPr>
          <a:lstStyle/>
          <a:p>
            <a:r>
              <a:rPr lang="en-IN" sz="4800" b="1" i="1" dirty="0">
                <a:solidFill>
                  <a:srgbClr val="002060"/>
                </a:solidFill>
                <a:latin typeface="+mn-lt"/>
              </a:rPr>
              <a:t>3</a:t>
            </a:r>
            <a:r>
              <a:rPr lang="en-IN" sz="4800" b="1" i="1" dirty="0">
                <a:solidFill>
                  <a:srgbClr val="002060"/>
                </a:solidFill>
                <a:effectLst/>
                <a:latin typeface="+mn-lt"/>
              </a:rPr>
              <a:t>. </a:t>
            </a:r>
            <a:r>
              <a:rPr lang="en-IN" sz="4800" b="1" dirty="0" err="1">
                <a:solidFill>
                  <a:srgbClr val="002060"/>
                </a:solidFill>
                <a:effectLst/>
                <a:latin typeface="+mn-lt"/>
              </a:rPr>
              <a:t>AnAlySing</a:t>
            </a:r>
            <a:r>
              <a:rPr lang="en-IN" sz="4800" b="1" i="1" dirty="0">
                <a:solidFill>
                  <a:srgbClr val="002060"/>
                </a:solidFill>
                <a:effectLst/>
                <a:latin typeface="+mn-lt"/>
              </a:rPr>
              <a:t> text statistics</a:t>
            </a:r>
            <a:endParaRPr lang="en-IN" sz="4800" dirty="0">
              <a:solidFill>
                <a:srgbClr val="002060"/>
              </a:solidFill>
              <a:latin typeface="+mn-lt"/>
            </a:endParaRPr>
          </a:p>
        </p:txBody>
      </p:sp>
      <p:sp>
        <p:nvSpPr>
          <p:cNvPr id="5" name="TextBox 4">
            <a:extLst>
              <a:ext uri="{FF2B5EF4-FFF2-40B4-BE49-F238E27FC236}">
                <a16:creationId xmlns:a16="http://schemas.microsoft.com/office/drawing/2014/main" id="{84FA139F-4D42-44C1-AE43-C9BF126AA342}"/>
              </a:ext>
            </a:extLst>
          </p:cNvPr>
          <p:cNvSpPr txBox="1"/>
          <p:nvPr/>
        </p:nvSpPr>
        <p:spPr>
          <a:xfrm>
            <a:off x="1799684" y="3795473"/>
            <a:ext cx="9155863" cy="707886"/>
          </a:xfrm>
          <a:prstGeom prst="rect">
            <a:avLst/>
          </a:prstGeom>
          <a:noFill/>
        </p:spPr>
        <p:txBody>
          <a:bodyPr wrap="square">
            <a:spAutoFit/>
          </a:bodyPr>
          <a:lstStyle/>
          <a:p>
            <a:pPr marL="0" indent="0">
              <a:buNone/>
            </a:pPr>
            <a:r>
              <a:rPr lang="en-US" sz="2000" b="0" i="1" dirty="0">
                <a:solidFill>
                  <a:srgbClr val="002060"/>
                </a:solidFill>
                <a:effectLst/>
                <a:latin typeface="Helvetica Neue"/>
              </a:rPr>
              <a:t>Text statistics visualizations are simple but very insightful techniques and those really helps to explore the fundamental characteristics of the text data.</a:t>
            </a:r>
            <a:endParaRPr lang="en-IN" sz="2000" i="1" dirty="0">
              <a:solidFill>
                <a:srgbClr val="002060"/>
              </a:solidFill>
            </a:endParaRPr>
          </a:p>
        </p:txBody>
      </p:sp>
    </p:spTree>
    <p:extLst>
      <p:ext uri="{BB962C8B-B14F-4D97-AF65-F5344CB8AC3E}">
        <p14:creationId xmlns:p14="http://schemas.microsoft.com/office/powerpoint/2010/main" val="2121115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991F35-4C08-4618-A2EF-FE090A34E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372" y="1365670"/>
            <a:ext cx="6239989" cy="4126659"/>
          </a:xfrm>
          <a:prstGeom prst="rect">
            <a:avLst/>
          </a:prstGeom>
        </p:spPr>
      </p:pic>
      <p:sp>
        <p:nvSpPr>
          <p:cNvPr id="7" name="TextBox 6">
            <a:extLst>
              <a:ext uri="{FF2B5EF4-FFF2-40B4-BE49-F238E27FC236}">
                <a16:creationId xmlns:a16="http://schemas.microsoft.com/office/drawing/2014/main" id="{47729E6C-583C-4E89-8F4E-7ECBF353629E}"/>
              </a:ext>
            </a:extLst>
          </p:cNvPr>
          <p:cNvSpPr txBox="1"/>
          <p:nvPr/>
        </p:nvSpPr>
        <p:spPr>
          <a:xfrm>
            <a:off x="549545" y="2228670"/>
            <a:ext cx="4386827" cy="1200329"/>
          </a:xfrm>
          <a:prstGeom prst="rect">
            <a:avLst/>
          </a:prstGeom>
          <a:noFill/>
        </p:spPr>
        <p:txBody>
          <a:bodyPr wrap="square">
            <a:spAutoFit/>
          </a:bodyPr>
          <a:lstStyle/>
          <a:p>
            <a:pPr algn="l"/>
            <a:r>
              <a:rPr lang="en-US" i="1" dirty="0">
                <a:solidFill>
                  <a:srgbClr val="002060"/>
                </a:solidFill>
                <a:effectLst/>
                <a:latin typeface="Helvetica Neue"/>
              </a:rPr>
              <a:t>The histogram shows that Hotel Reviews range from 1 to 6000 characters and generally more it is b/w 1 to 2000 characters.</a:t>
            </a:r>
          </a:p>
        </p:txBody>
      </p:sp>
      <p:sp>
        <p:nvSpPr>
          <p:cNvPr id="9" name="TextBox 8">
            <a:extLst>
              <a:ext uri="{FF2B5EF4-FFF2-40B4-BE49-F238E27FC236}">
                <a16:creationId xmlns:a16="http://schemas.microsoft.com/office/drawing/2014/main" id="{E4681741-5161-42FE-A591-E7B365EC7419}"/>
              </a:ext>
            </a:extLst>
          </p:cNvPr>
          <p:cNvSpPr txBox="1"/>
          <p:nvPr/>
        </p:nvSpPr>
        <p:spPr>
          <a:xfrm>
            <a:off x="1205542" y="276370"/>
            <a:ext cx="9157658" cy="523220"/>
          </a:xfrm>
          <a:prstGeom prst="rect">
            <a:avLst/>
          </a:prstGeom>
          <a:noFill/>
        </p:spPr>
        <p:txBody>
          <a:bodyPr wrap="square">
            <a:spAutoFit/>
          </a:bodyPr>
          <a:lstStyle/>
          <a:p>
            <a:pPr algn="l"/>
            <a:r>
              <a:rPr lang="en-US" sz="2800" b="1" i="1" dirty="0">
                <a:solidFill>
                  <a:srgbClr val="002060"/>
                </a:solidFill>
                <a:latin typeface="+mj-lt"/>
              </a:rPr>
              <a:t>3</a:t>
            </a:r>
            <a:r>
              <a:rPr lang="en-US" sz="2800" b="1" i="1" dirty="0">
                <a:solidFill>
                  <a:srgbClr val="002060"/>
                </a:solidFill>
                <a:effectLst/>
                <a:latin typeface="+mj-lt"/>
              </a:rPr>
              <a:t>.1 Number of Characters Present in Each Sentence of Reviews :</a:t>
            </a:r>
          </a:p>
        </p:txBody>
      </p:sp>
    </p:spTree>
    <p:extLst>
      <p:ext uri="{BB962C8B-B14F-4D97-AF65-F5344CB8AC3E}">
        <p14:creationId xmlns:p14="http://schemas.microsoft.com/office/powerpoint/2010/main" val="3774722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413</TotalTime>
  <Words>1118</Words>
  <Application>Microsoft Office PowerPoint</Application>
  <PresentationFormat>Widescreen</PresentationFormat>
  <Paragraphs>100</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Bahnschrift SemiBold</vt:lpstr>
      <vt:lpstr>Helvetica Neue</vt:lpstr>
      <vt:lpstr>inherit</vt:lpstr>
      <vt:lpstr>Tw Cen MT</vt:lpstr>
      <vt:lpstr>Circuit</vt:lpstr>
      <vt:lpstr>1. Mohammed Faisal Khan 2. Shaikh Faraaz Abdul Jabbar 3. Sampada Shankar Dudhane 4. Monika Prakash Kondalwade 5. Mrunmayee Khapariye 6. Abhijeet Thorat  7. Mukesh</vt:lpstr>
      <vt:lpstr>PROJECT ON HOTEL RATING CLASSIFICATION</vt:lpstr>
      <vt:lpstr>1. Dataset: Hotel_Reviews</vt:lpstr>
      <vt:lpstr>The Overall Goal is to turn the texts into data for analysis via application of Natural Language Processing (NLP)</vt:lpstr>
      <vt:lpstr>2. Data Understanding</vt:lpstr>
      <vt:lpstr>2.1 Initial Analysis :</vt:lpstr>
      <vt:lpstr>PowerPoint Presentation</vt:lpstr>
      <vt:lpstr>3. AnAlySing text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Text Pre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Mohammed Faisal Khan 2. Shaikh Faraaz Abdul Jabbar 3. Sampada Shankar Dudhane 4. Monika Prakash Kondalwade 5. Mrunmayee Khapariye 6. Abhijeet Thorat  7. Mukesh</dc:title>
  <dc:creator>Mohammed Faisal Khan</dc:creator>
  <cp:lastModifiedBy>Mohammed Faisal Khan</cp:lastModifiedBy>
  <cp:revision>3</cp:revision>
  <dcterms:created xsi:type="dcterms:W3CDTF">2023-01-02T07:08:49Z</dcterms:created>
  <dcterms:modified xsi:type="dcterms:W3CDTF">2023-01-19T12:18:54Z</dcterms:modified>
</cp:coreProperties>
</file>